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8" r:id="rId2"/>
    <p:sldId id="259" r:id="rId3"/>
    <p:sldId id="260" r:id="rId4"/>
    <p:sldId id="261" r:id="rId5"/>
    <p:sldId id="262" r:id="rId6"/>
    <p:sldId id="263" r:id="rId7"/>
    <p:sldId id="264" r:id="rId8"/>
    <p:sldId id="265" r:id="rId9"/>
    <p:sldId id="266" r:id="rId10"/>
    <p:sldId id="267" r:id="rId11"/>
    <p:sldId id="268" r:id="rId12"/>
    <p:sldId id="292" r:id="rId13"/>
    <p:sldId id="270" r:id="rId14"/>
    <p:sldId id="271" r:id="rId15"/>
    <p:sldId id="272" r:id="rId16"/>
    <p:sldId id="273" r:id="rId17"/>
    <p:sldId id="274" r:id="rId18"/>
    <p:sldId id="275" r:id="rId19"/>
    <p:sldId id="276" r:id="rId20"/>
    <p:sldId id="277" r:id="rId21"/>
    <p:sldId id="278" r:id="rId22"/>
    <p:sldId id="279" r:id="rId23"/>
    <p:sldId id="294" r:id="rId24"/>
    <p:sldId id="280" r:id="rId25"/>
    <p:sldId id="293" r:id="rId26"/>
    <p:sldId id="295" r:id="rId27"/>
    <p:sldId id="282" r:id="rId28"/>
    <p:sldId id="296" r:id="rId29"/>
    <p:sldId id="283" r:id="rId30"/>
    <p:sldId id="284" r:id="rId31"/>
    <p:sldId id="285" r:id="rId32"/>
    <p:sldId id="286" r:id="rId33"/>
    <p:sldId id="297" r:id="rId34"/>
    <p:sldId id="288" r:id="rId35"/>
    <p:sldId id="289" r:id="rId36"/>
    <p:sldId id="290" r:id="rId37"/>
    <p:sldId id="29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4C0"/>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4"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DA2C775-1305-46EA-B2DA-45F3CE27A15B}" type="datetimeFigureOut">
              <a:rPr lang="en-US" smtClean="0"/>
              <a:pPr/>
              <a:t>4/22/2016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77DD298-8D4F-4FCA-B0B8-F92138DFFA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A2C775-1305-46EA-B2DA-45F3CE27A15B}"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A2C775-1305-46EA-B2DA-45F3CE27A15B}"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A2C775-1305-46EA-B2DA-45F3CE27A15B}"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A2C775-1305-46EA-B2DA-45F3CE27A15B}" type="datetimeFigureOut">
              <a:rPr lang="en-US" smtClean="0"/>
              <a:pPr/>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DD298-8D4F-4FCA-B0B8-F92138DFFA5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A2C775-1305-46EA-B2DA-45F3CE27A15B}"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A2C775-1305-46EA-B2DA-45F3CE27A15B}" type="datetimeFigureOut">
              <a:rPr lang="en-US" smtClean="0"/>
              <a:pPr/>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A2C775-1305-46EA-B2DA-45F3CE27A15B}" type="datetimeFigureOut">
              <a:rPr lang="en-US" smtClean="0"/>
              <a:pPr/>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2C775-1305-46EA-B2DA-45F3CE27A15B}" type="datetimeFigureOut">
              <a:rPr lang="en-US" smtClean="0"/>
              <a:pPr/>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A2C775-1305-46EA-B2DA-45F3CE27A15B}"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DD298-8D4F-4FCA-B0B8-F92138DFFA5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A2C775-1305-46EA-B2DA-45F3CE27A15B}" type="datetimeFigureOut">
              <a:rPr lang="en-US" smtClean="0"/>
              <a:pPr/>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77DD298-8D4F-4FCA-B0B8-F92138DFFA5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A2C775-1305-46EA-B2DA-45F3CE27A15B}" type="datetimeFigureOut">
              <a:rPr lang="en-US" smtClean="0"/>
              <a:pPr/>
              <a:t>4/22/2016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77DD298-8D4F-4FCA-B0B8-F92138DFFA5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ceived\Dup(01)tải xuống (4).jpg"/>
          <p:cNvPicPr>
            <a:picLocks noChangeAspect="1" noChangeArrowheads="1"/>
          </p:cNvPicPr>
          <p:nvPr/>
        </p:nvPicPr>
        <p:blipFill>
          <a:blip r:embed="rId2"/>
          <a:srcRect/>
          <a:stretch>
            <a:fillRect/>
          </a:stretch>
        </p:blipFill>
        <p:spPr bwMode="auto">
          <a:xfrm>
            <a:off x="1905000" y="1600200"/>
            <a:ext cx="5715000" cy="5029200"/>
          </a:xfrm>
          <a:prstGeom prst="rect">
            <a:avLst/>
          </a:prstGeom>
          <a:noFill/>
        </p:spPr>
      </p:pic>
      <p:sp>
        <p:nvSpPr>
          <p:cNvPr id="5" name="Rectangle 4"/>
          <p:cNvSpPr/>
          <p:nvPr/>
        </p:nvSpPr>
        <p:spPr>
          <a:xfrm>
            <a:off x="609600" y="152400"/>
            <a:ext cx="8229600" cy="144655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smtClean="0">
                <a:ln/>
                <a:solidFill>
                  <a:srgbClr val="00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Tìm hiểu tình hình môi trường ở địa phương </a:t>
            </a:r>
            <a:endParaRPr lang="en-US" sz="4400" b="1" cap="all" spc="0">
              <a:ln/>
              <a:solidFill>
                <a:srgbClr val="00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ceived\images (21).jpg"/>
          <p:cNvPicPr>
            <a:picLocks noChangeAspect="1" noChangeArrowheads="1"/>
          </p:cNvPicPr>
          <p:nvPr/>
        </p:nvPicPr>
        <p:blipFill>
          <a:blip r:embed="rId2"/>
          <a:srcRect/>
          <a:stretch>
            <a:fillRect/>
          </a:stretch>
        </p:blipFill>
        <p:spPr bwMode="auto">
          <a:xfrm>
            <a:off x="1" y="0"/>
            <a:ext cx="91439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anim calcmode="lin" valueType="num">
                                      <p:cBhvr>
                                        <p:cTn id="8" dur="2000" fill="hold"/>
                                        <p:tgtEl>
                                          <p:spTgt spid="7170"/>
                                        </p:tgtEl>
                                        <p:attrNameLst>
                                          <p:attrName>style.rotation</p:attrName>
                                        </p:attrNameLst>
                                      </p:cBhvr>
                                      <p:tavLst>
                                        <p:tav tm="0">
                                          <p:val>
                                            <p:fltVal val="720"/>
                                          </p:val>
                                        </p:tav>
                                        <p:tav tm="100000">
                                          <p:val>
                                            <p:fltVal val="0"/>
                                          </p:val>
                                        </p:tav>
                                      </p:tavLst>
                                    </p:anim>
                                    <p:anim calcmode="lin" valueType="num">
                                      <p:cBhvr>
                                        <p:cTn id="9" dur="2000" fill="hold"/>
                                        <p:tgtEl>
                                          <p:spTgt spid="7170"/>
                                        </p:tgtEl>
                                        <p:attrNameLst>
                                          <p:attrName>ppt_h</p:attrName>
                                        </p:attrNameLst>
                                      </p:cBhvr>
                                      <p:tavLst>
                                        <p:tav tm="0">
                                          <p:val>
                                            <p:fltVal val="0"/>
                                          </p:val>
                                        </p:tav>
                                        <p:tav tm="100000">
                                          <p:val>
                                            <p:strVal val="#ppt_h"/>
                                          </p:val>
                                        </p:tav>
                                      </p:tavLst>
                                    </p:anim>
                                    <p:anim calcmode="lin" valueType="num">
                                      <p:cBhvr>
                                        <p:cTn id="10" dur="2000" fill="hold"/>
                                        <p:tgtEl>
                                          <p:spTgt spid="71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Received\Dup(01)tải xuống (3).jpg"/>
          <p:cNvPicPr>
            <a:picLocks noChangeAspect="1" noChangeArrowheads="1"/>
          </p:cNvPicPr>
          <p:nvPr/>
        </p:nvPicPr>
        <p:blipFill>
          <a:blip r:embed="rId2"/>
          <a:srcRect/>
          <a:stretch>
            <a:fillRect/>
          </a:stretch>
        </p:blipFill>
        <p:spPr bwMode="auto">
          <a:xfrm>
            <a:off x="381000" y="533400"/>
            <a:ext cx="3957638" cy="2819400"/>
          </a:xfrm>
          <a:prstGeom prst="rect">
            <a:avLst/>
          </a:prstGeom>
          <a:noFill/>
        </p:spPr>
      </p:pic>
      <p:pic>
        <p:nvPicPr>
          <p:cNvPr id="8195" name="Picture 3" descr="F:\Received\tải xuống (7).jpg"/>
          <p:cNvPicPr>
            <a:picLocks noChangeAspect="1" noChangeArrowheads="1"/>
          </p:cNvPicPr>
          <p:nvPr/>
        </p:nvPicPr>
        <p:blipFill>
          <a:blip r:embed="rId3"/>
          <a:srcRect/>
          <a:stretch>
            <a:fillRect/>
          </a:stretch>
        </p:blipFill>
        <p:spPr bwMode="auto">
          <a:xfrm>
            <a:off x="4648200" y="533400"/>
            <a:ext cx="3962400" cy="2819400"/>
          </a:xfrm>
          <a:prstGeom prst="rect">
            <a:avLst/>
          </a:prstGeom>
          <a:noFill/>
        </p:spPr>
      </p:pic>
      <p:pic>
        <p:nvPicPr>
          <p:cNvPr id="3074" name="Picture 2" descr="F:\Received\images (10).jpg"/>
          <p:cNvPicPr>
            <a:picLocks noChangeAspect="1" noChangeArrowheads="1"/>
          </p:cNvPicPr>
          <p:nvPr/>
        </p:nvPicPr>
        <p:blipFill>
          <a:blip r:embed="rId4"/>
          <a:srcRect/>
          <a:stretch>
            <a:fillRect/>
          </a:stretch>
        </p:blipFill>
        <p:spPr bwMode="auto">
          <a:xfrm>
            <a:off x="2438400" y="3657600"/>
            <a:ext cx="4419600"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8195"/>
                                        </p:tgtEl>
                                        <p:attrNameLst>
                                          <p:attrName>style.visibility</p:attrName>
                                        </p:attrNameLst>
                                      </p:cBhvr>
                                      <p:to>
                                        <p:strVal val="visible"/>
                                      </p:to>
                                    </p:set>
                                    <p:animEffect transition="in" filter="fade">
                                      <p:cBhvr>
                                        <p:cTn id="15" dur="1000"/>
                                        <p:tgtEl>
                                          <p:spTgt spid="8195"/>
                                        </p:tgtEl>
                                      </p:cBhvr>
                                    </p:animEffect>
                                    <p:anim calcmode="lin" valueType="num">
                                      <p:cBhvr>
                                        <p:cTn id="16" dur="1000" fill="hold"/>
                                        <p:tgtEl>
                                          <p:spTgt spid="8195"/>
                                        </p:tgtEl>
                                        <p:attrNameLst>
                                          <p:attrName>ppt_x</p:attrName>
                                        </p:attrNameLst>
                                      </p:cBhvr>
                                      <p:tavLst>
                                        <p:tav tm="0">
                                          <p:val>
                                            <p:strVal val="#ppt_x"/>
                                          </p:val>
                                        </p:tav>
                                        <p:tav tm="100000">
                                          <p:val>
                                            <p:strVal val="#ppt_x"/>
                                          </p:val>
                                        </p:tav>
                                      </p:tavLst>
                                    </p:anim>
                                    <p:anim calcmode="lin" valueType="num">
                                      <p:cBhvr>
                                        <p:cTn id="17"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p:cTn id="22" dur="1000" fill="hold"/>
                                        <p:tgtEl>
                                          <p:spTgt spid="3074"/>
                                        </p:tgtEl>
                                        <p:attrNameLst>
                                          <p:attrName>ppt_w</p:attrName>
                                        </p:attrNameLst>
                                      </p:cBhvr>
                                      <p:tavLst>
                                        <p:tav tm="0">
                                          <p:val>
                                            <p:strVal val="#ppt_w*0.70"/>
                                          </p:val>
                                        </p:tav>
                                        <p:tav tm="100000">
                                          <p:val>
                                            <p:strVal val="#ppt_w"/>
                                          </p:val>
                                        </p:tav>
                                      </p:tavLst>
                                    </p:anim>
                                    <p:anim calcmode="lin" valueType="num">
                                      <p:cBhvr>
                                        <p:cTn id="23" dur="1000" fill="hold"/>
                                        <p:tgtEl>
                                          <p:spTgt spid="3074"/>
                                        </p:tgtEl>
                                        <p:attrNameLst>
                                          <p:attrName>ppt_h</p:attrName>
                                        </p:attrNameLst>
                                      </p:cBhvr>
                                      <p:tavLst>
                                        <p:tav tm="0">
                                          <p:val>
                                            <p:strVal val="#ppt_h"/>
                                          </p:val>
                                        </p:tav>
                                        <p:tav tm="100000">
                                          <p:val>
                                            <p:strVal val="#ppt_h"/>
                                          </p:val>
                                        </p:tav>
                                      </p:tavLst>
                                    </p:anim>
                                    <p:animEffect transition="in" filter="fade">
                                      <p:cBhvr>
                                        <p:cTn id="24" dur="10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xit" presetSubtype="0" decel="50000" fill="hold" nodeType="clickEffect">
                                  <p:stCondLst>
                                    <p:cond delay="0"/>
                                  </p:stCondLst>
                                  <p:childTnLst>
                                    <p:anim calcmode="lin" valueType="num">
                                      <p:cBhvr>
                                        <p:cTn id="28" dur="1000"/>
                                        <p:tgtEl>
                                          <p:spTgt spid="819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9" dur="1000"/>
                                        <p:tgtEl>
                                          <p:spTgt spid="8194"/>
                                        </p:tgtEl>
                                        <p:attrNameLst>
                                          <p:attrName>ppt_x</p:attrName>
                                        </p:attrNameLst>
                                      </p:cBhvr>
                                      <p:tavLst>
                                        <p:tav tm="0">
                                          <p:val>
                                            <p:strVal val="ppt_x"/>
                                          </p:val>
                                        </p:tav>
                                        <p:tav tm="50000">
                                          <p:val>
                                            <p:fltVal val="0.95"/>
                                          </p:val>
                                        </p:tav>
                                        <p:tav tm="100000">
                                          <p:val>
                                            <p:fltVal val="-1"/>
                                          </p:val>
                                        </p:tav>
                                      </p:tavLst>
                                    </p:anim>
                                    <p:anim calcmode="lin" valueType="num">
                                      <p:cBhvr>
                                        <p:cTn id="30" dur="1000"/>
                                        <p:tgtEl>
                                          <p:spTgt spid="8194"/>
                                        </p:tgtEl>
                                        <p:attrNameLst>
                                          <p:attrName>ppt_y</p:attrName>
                                        </p:attrNameLst>
                                      </p:cBhvr>
                                      <p:tavLst>
                                        <p:tav tm="0">
                                          <p:val>
                                            <p:strVal val="ppt_y"/>
                                          </p:val>
                                        </p:tav>
                                        <p:tav tm="100000">
                                          <p:val>
                                            <p:strVal val="ppt_y"/>
                                          </p:val>
                                        </p:tav>
                                      </p:tavLst>
                                    </p:anim>
                                    <p:animEffect transition="out" filter="fade">
                                      <p:cBhvr>
                                        <p:cTn id="31" dur="1000"/>
                                        <p:tgtEl>
                                          <p:spTgt spid="8194"/>
                                        </p:tgtEl>
                                      </p:cBhvr>
                                    </p:animEffect>
                                    <p:set>
                                      <p:cBhvr>
                                        <p:cTn id="32" dur="1" fill="hold">
                                          <p:stCondLst>
                                            <p:cond delay="999"/>
                                          </p:stCondLst>
                                        </p:cTn>
                                        <p:tgtEl>
                                          <p:spTgt spid="8194"/>
                                        </p:tgtEl>
                                        <p:attrNameLst>
                                          <p:attrName>style.visibility</p:attrName>
                                        </p:attrNameLst>
                                      </p:cBhvr>
                                      <p:to>
                                        <p:strVal val="hidden"/>
                                      </p:to>
                                    </p:set>
                                  </p:childTnLst>
                                </p:cTn>
                              </p:par>
                              <p:par>
                                <p:cTn id="33" presetID="48" presetClass="exit" presetSubtype="0" decel="50000" fill="hold" nodeType="withEffect">
                                  <p:stCondLst>
                                    <p:cond delay="0"/>
                                  </p:stCondLst>
                                  <p:childTnLst>
                                    <p:anim calcmode="lin" valueType="num">
                                      <p:cBhvr>
                                        <p:cTn id="34" dur="1000"/>
                                        <p:tgtEl>
                                          <p:spTgt spid="8195"/>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5" dur="1000"/>
                                        <p:tgtEl>
                                          <p:spTgt spid="8195"/>
                                        </p:tgtEl>
                                        <p:attrNameLst>
                                          <p:attrName>ppt_x</p:attrName>
                                        </p:attrNameLst>
                                      </p:cBhvr>
                                      <p:tavLst>
                                        <p:tav tm="0">
                                          <p:val>
                                            <p:strVal val="ppt_x"/>
                                          </p:val>
                                        </p:tav>
                                        <p:tav tm="50000">
                                          <p:val>
                                            <p:fltVal val="0.95"/>
                                          </p:val>
                                        </p:tav>
                                        <p:tav tm="100000">
                                          <p:val>
                                            <p:fltVal val="-1"/>
                                          </p:val>
                                        </p:tav>
                                      </p:tavLst>
                                    </p:anim>
                                    <p:anim calcmode="lin" valueType="num">
                                      <p:cBhvr>
                                        <p:cTn id="36" dur="1000"/>
                                        <p:tgtEl>
                                          <p:spTgt spid="8195"/>
                                        </p:tgtEl>
                                        <p:attrNameLst>
                                          <p:attrName>ppt_y</p:attrName>
                                        </p:attrNameLst>
                                      </p:cBhvr>
                                      <p:tavLst>
                                        <p:tav tm="0">
                                          <p:val>
                                            <p:strVal val="ppt_y"/>
                                          </p:val>
                                        </p:tav>
                                        <p:tav tm="100000">
                                          <p:val>
                                            <p:strVal val="ppt_y"/>
                                          </p:val>
                                        </p:tav>
                                      </p:tavLst>
                                    </p:anim>
                                    <p:animEffect transition="out" filter="fade">
                                      <p:cBhvr>
                                        <p:cTn id="37" dur="1000"/>
                                        <p:tgtEl>
                                          <p:spTgt spid="8195"/>
                                        </p:tgtEl>
                                      </p:cBhvr>
                                    </p:animEffect>
                                    <p:set>
                                      <p:cBhvr>
                                        <p:cTn id="38" dur="1" fill="hold">
                                          <p:stCondLst>
                                            <p:cond delay="999"/>
                                          </p:stCondLst>
                                        </p:cTn>
                                        <p:tgtEl>
                                          <p:spTgt spid="8195"/>
                                        </p:tgtEl>
                                        <p:attrNameLst>
                                          <p:attrName>style.visibility</p:attrName>
                                        </p:attrNameLst>
                                      </p:cBhvr>
                                      <p:to>
                                        <p:strVal val="hidden"/>
                                      </p:to>
                                    </p:set>
                                  </p:childTnLst>
                                </p:cTn>
                              </p:par>
                              <p:par>
                                <p:cTn id="39" presetID="48" presetClass="exit" presetSubtype="0" decel="50000" fill="hold" nodeType="withEffect">
                                  <p:stCondLst>
                                    <p:cond delay="0"/>
                                  </p:stCondLst>
                                  <p:childTnLst>
                                    <p:anim calcmode="lin" valueType="num">
                                      <p:cBhvr>
                                        <p:cTn id="40" dur="1000"/>
                                        <p:tgtEl>
                                          <p:spTgt spid="3074"/>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41" dur="1000"/>
                                        <p:tgtEl>
                                          <p:spTgt spid="3074"/>
                                        </p:tgtEl>
                                        <p:attrNameLst>
                                          <p:attrName>ppt_x</p:attrName>
                                        </p:attrNameLst>
                                      </p:cBhvr>
                                      <p:tavLst>
                                        <p:tav tm="0">
                                          <p:val>
                                            <p:strVal val="ppt_x"/>
                                          </p:val>
                                        </p:tav>
                                        <p:tav tm="50000">
                                          <p:val>
                                            <p:fltVal val="0.95"/>
                                          </p:val>
                                        </p:tav>
                                        <p:tav tm="100000">
                                          <p:val>
                                            <p:fltVal val="-1"/>
                                          </p:val>
                                        </p:tav>
                                      </p:tavLst>
                                    </p:anim>
                                    <p:anim calcmode="lin" valueType="num">
                                      <p:cBhvr>
                                        <p:cTn id="42" dur="1000"/>
                                        <p:tgtEl>
                                          <p:spTgt spid="3074"/>
                                        </p:tgtEl>
                                        <p:attrNameLst>
                                          <p:attrName>ppt_y</p:attrName>
                                        </p:attrNameLst>
                                      </p:cBhvr>
                                      <p:tavLst>
                                        <p:tav tm="0">
                                          <p:val>
                                            <p:strVal val="ppt_y"/>
                                          </p:val>
                                        </p:tav>
                                        <p:tav tm="100000">
                                          <p:val>
                                            <p:strVal val="ppt_y"/>
                                          </p:val>
                                        </p:tav>
                                      </p:tavLst>
                                    </p:anim>
                                    <p:animEffect transition="out" filter="fade">
                                      <p:cBhvr>
                                        <p:cTn id="43" dur="1000"/>
                                        <p:tgtEl>
                                          <p:spTgt spid="3074"/>
                                        </p:tgtEl>
                                      </p:cBhvr>
                                    </p:animEffect>
                                    <p:set>
                                      <p:cBhvr>
                                        <p:cTn id="44"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ceived\images (12).jpg"/>
          <p:cNvPicPr>
            <a:picLocks noChangeAspect="1" noChangeArrowheads="1"/>
          </p:cNvPicPr>
          <p:nvPr/>
        </p:nvPicPr>
        <p:blipFill>
          <a:blip r:embed="rId2"/>
          <a:srcRect/>
          <a:stretch>
            <a:fillRect/>
          </a:stretch>
        </p:blipFill>
        <p:spPr bwMode="auto">
          <a:xfrm>
            <a:off x="0" y="4412"/>
            <a:ext cx="9143999" cy="6853587"/>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2000"/>
            <a:ext cx="8305800" cy="5592925"/>
          </a:xfrm>
        </p:spPr>
        <p:txBody>
          <a:bodyPr>
            <a:normAutofit/>
          </a:bodyPr>
          <a:lstStyle/>
          <a:p>
            <a:pPr>
              <a:buFont typeface="Wingdings" pitchFamily="2" charset="2"/>
              <a:buChar char="Ø"/>
            </a:pPr>
            <a:r>
              <a:rPr lang="en-US" sz="2800" b="1" smtClean="0"/>
              <a:t> </a:t>
            </a:r>
            <a:r>
              <a:rPr lang="en-US" sz="3600" b="1" smtClean="0">
                <a:solidFill>
                  <a:schemeClr val="accent1"/>
                </a:solidFill>
              </a:rPr>
              <a:t>Ô nhiễm không khí:</a:t>
            </a:r>
          </a:p>
          <a:p>
            <a:pPr>
              <a:buNone/>
            </a:pPr>
            <a:r>
              <a:rPr lang="en-US" sz="3200" b="1" smtClean="0">
                <a:solidFill>
                  <a:schemeClr val="accent1"/>
                </a:solidFill>
              </a:rPr>
              <a:t>  </a:t>
            </a:r>
            <a:r>
              <a:rPr lang="en-US" sz="3200" smtClean="0"/>
              <a:t>- Khói bụi từ nhà máy</a:t>
            </a:r>
            <a:r>
              <a:rPr lang="en-US" sz="3200" b="1" smtClean="0"/>
              <a:t> </a:t>
            </a:r>
          </a:p>
          <a:p>
            <a:pPr>
              <a:buNone/>
            </a:pPr>
            <a:r>
              <a:rPr lang="en-US" sz="3200" b="1" smtClean="0"/>
              <a:t>   </a:t>
            </a:r>
            <a:r>
              <a:rPr lang="en-US" sz="3200" smtClean="0"/>
              <a:t>- Khói bụi từ phương tiện giao thông</a:t>
            </a:r>
          </a:p>
          <a:p>
            <a:pPr>
              <a:buNone/>
            </a:pPr>
            <a:r>
              <a:rPr lang="en-US" sz="3200" smtClean="0"/>
              <a:t>   - Núi lửa, cháy rừng</a:t>
            </a:r>
          </a:p>
          <a:p>
            <a:pPr>
              <a:buNone/>
            </a:pPr>
            <a:r>
              <a:rPr lang="en-US" sz="3200" smtClean="0"/>
              <a:t>   - Khói do hoạt động sinh hoạt</a:t>
            </a:r>
          </a:p>
          <a:p>
            <a:pPr>
              <a:buNone/>
            </a:pPr>
            <a:r>
              <a:rPr lang="en-US" sz="2800" smtClean="0">
                <a:solidFill>
                  <a:schemeClr val="accent1"/>
                </a:solidFill>
              </a:rPr>
              <a:t>    </a:t>
            </a:r>
            <a:endParaRPr lang="en-US" sz="28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3">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2000"/>
                                        <p:tgtEl>
                                          <p:spTgt spid="3">
                                            <p:txEl>
                                              <p:pRg st="3" end="3"/>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1" dur="2000"/>
                                        <p:tgtEl>
                                          <p:spTgt spid="3">
                                            <p:txEl>
                                              <p:pRg st="4" end="4"/>
                                            </p:txEl>
                                          </p:spTgt>
                                        </p:tgtEl>
                                      </p:cBhvr>
                                    </p:animEffect>
                                  </p:childTnLst>
                                </p:cTn>
                              </p:par>
                              <p:par>
                                <p:cTn id="32" presetID="53"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Received\images (19).jpg"/>
          <p:cNvPicPr>
            <a:picLocks noChangeAspect="1" noChangeArrowheads="1"/>
          </p:cNvPicPr>
          <p:nvPr/>
        </p:nvPicPr>
        <p:blipFill>
          <a:blip r:embed="rId2"/>
          <a:srcRect/>
          <a:stretch>
            <a:fillRect/>
          </a:stretch>
        </p:blipFill>
        <p:spPr bwMode="auto">
          <a:xfrm>
            <a:off x="228600" y="457200"/>
            <a:ext cx="4572000" cy="6019800"/>
          </a:xfrm>
          <a:prstGeom prst="rect">
            <a:avLst/>
          </a:prstGeom>
          <a:noFill/>
        </p:spPr>
      </p:pic>
      <p:pic>
        <p:nvPicPr>
          <p:cNvPr id="5122" name="Picture 2" descr="F:\Received\tải xuống (6).jpg"/>
          <p:cNvPicPr>
            <a:picLocks noChangeAspect="1" noChangeArrowheads="1"/>
          </p:cNvPicPr>
          <p:nvPr/>
        </p:nvPicPr>
        <p:blipFill>
          <a:blip r:embed="rId3"/>
          <a:srcRect/>
          <a:stretch>
            <a:fillRect/>
          </a:stretch>
        </p:blipFill>
        <p:spPr bwMode="auto">
          <a:xfrm>
            <a:off x="5105400" y="457200"/>
            <a:ext cx="3733800" cy="2743200"/>
          </a:xfrm>
          <a:prstGeom prst="rect">
            <a:avLst/>
          </a:prstGeom>
          <a:noFill/>
        </p:spPr>
      </p:pic>
      <p:pic>
        <p:nvPicPr>
          <p:cNvPr id="5123" name="Picture 3" descr="F:\Received\images (15).jpg"/>
          <p:cNvPicPr>
            <a:picLocks noChangeAspect="1" noChangeArrowheads="1"/>
          </p:cNvPicPr>
          <p:nvPr/>
        </p:nvPicPr>
        <p:blipFill>
          <a:blip r:embed="rId4"/>
          <a:srcRect/>
          <a:stretch>
            <a:fillRect/>
          </a:stretch>
        </p:blipFill>
        <p:spPr bwMode="auto">
          <a:xfrm>
            <a:off x="5105400" y="3505200"/>
            <a:ext cx="37338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900"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checkerboard(across)">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slide(fromBottom)">
                                      <p:cBhvr>
                                        <p:cTn id="2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jhjhjhjhj"/>
          <p:cNvPicPr>
            <a:picLocks noChangeAspect="1" noChangeArrowheads="1"/>
          </p:cNvPicPr>
          <p:nvPr/>
        </p:nvPicPr>
        <p:blipFill>
          <a:blip r:embed="rId2"/>
          <a:srcRect/>
          <a:stretch>
            <a:fillRect/>
          </a:stretch>
        </p:blipFill>
        <p:spPr bwMode="auto">
          <a:xfrm>
            <a:off x="228600" y="228600"/>
            <a:ext cx="4191000" cy="3581400"/>
          </a:xfrm>
          <a:prstGeom prst="rect">
            <a:avLst/>
          </a:prstGeom>
          <a:noFill/>
        </p:spPr>
      </p:pic>
      <p:pic>
        <p:nvPicPr>
          <p:cNvPr id="6146" name="Picture 2" descr="F:\Received\images (11).jpg"/>
          <p:cNvPicPr>
            <a:picLocks noChangeAspect="1" noChangeArrowheads="1"/>
          </p:cNvPicPr>
          <p:nvPr/>
        </p:nvPicPr>
        <p:blipFill>
          <a:blip r:embed="rId3"/>
          <a:srcRect/>
          <a:stretch>
            <a:fillRect/>
          </a:stretch>
        </p:blipFill>
        <p:spPr bwMode="auto">
          <a:xfrm>
            <a:off x="4800600" y="2514600"/>
            <a:ext cx="4114800" cy="411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circle(in)">
                                      <p:cBhvr>
                                        <p:cTn id="14"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eceived\images (58).jpg"/>
          <p:cNvPicPr>
            <a:picLocks noChangeAspect="1" noChangeArrowheads="1"/>
          </p:cNvPicPr>
          <p:nvPr/>
        </p:nvPicPr>
        <p:blipFill>
          <a:blip r:embed="rId2"/>
          <a:srcRect/>
          <a:stretch>
            <a:fillRect/>
          </a:stretch>
        </p:blipFill>
        <p:spPr bwMode="auto">
          <a:xfrm>
            <a:off x="228601" y="228600"/>
            <a:ext cx="4191000" cy="2819400"/>
          </a:xfrm>
          <a:prstGeom prst="rect">
            <a:avLst/>
          </a:prstGeom>
          <a:noFill/>
        </p:spPr>
      </p:pic>
      <p:pic>
        <p:nvPicPr>
          <p:cNvPr id="10243" name="Picture 3" descr="F:\Received\images (55).jpg"/>
          <p:cNvPicPr>
            <a:picLocks noChangeAspect="1" noChangeArrowheads="1"/>
          </p:cNvPicPr>
          <p:nvPr/>
        </p:nvPicPr>
        <p:blipFill>
          <a:blip r:embed="rId3"/>
          <a:srcRect/>
          <a:stretch>
            <a:fillRect/>
          </a:stretch>
        </p:blipFill>
        <p:spPr bwMode="auto">
          <a:xfrm>
            <a:off x="4724400" y="228600"/>
            <a:ext cx="4114800" cy="2819400"/>
          </a:xfrm>
          <a:prstGeom prst="rect">
            <a:avLst/>
          </a:prstGeom>
          <a:noFill/>
        </p:spPr>
      </p:pic>
      <p:pic>
        <p:nvPicPr>
          <p:cNvPr id="14338" name="Picture 2" descr="F:\Received\images (57).jpg"/>
          <p:cNvPicPr>
            <a:picLocks noChangeAspect="1" noChangeArrowheads="1"/>
          </p:cNvPicPr>
          <p:nvPr/>
        </p:nvPicPr>
        <p:blipFill>
          <a:blip r:embed="rId4"/>
          <a:srcRect/>
          <a:stretch>
            <a:fillRect/>
          </a:stretch>
        </p:blipFill>
        <p:spPr bwMode="auto">
          <a:xfrm>
            <a:off x="228600" y="3352800"/>
            <a:ext cx="4191000" cy="3048000"/>
          </a:xfrm>
          <a:prstGeom prst="rect">
            <a:avLst/>
          </a:prstGeom>
          <a:noFill/>
        </p:spPr>
      </p:pic>
      <p:pic>
        <p:nvPicPr>
          <p:cNvPr id="14339" name="Picture 3" descr="F:\Received\images (56).jpg"/>
          <p:cNvPicPr>
            <a:picLocks noChangeAspect="1" noChangeArrowheads="1"/>
          </p:cNvPicPr>
          <p:nvPr/>
        </p:nvPicPr>
        <p:blipFill>
          <a:blip r:embed="rId5"/>
          <a:srcRect/>
          <a:stretch>
            <a:fillRect/>
          </a:stretch>
        </p:blipFill>
        <p:spPr bwMode="auto">
          <a:xfrm>
            <a:off x="4724400" y="3352800"/>
            <a:ext cx="41148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from="(-#ppt_w/2)" to="(#ppt_x)" calcmode="lin" valueType="num">
                                      <p:cBhvr>
                                        <p:cTn id="7" dur="600" fill="hold">
                                          <p:stCondLst>
                                            <p:cond delay="0"/>
                                          </p:stCondLst>
                                        </p:cTn>
                                        <p:tgtEl>
                                          <p:spTgt spid="10242"/>
                                        </p:tgtEl>
                                        <p:attrNameLst>
                                          <p:attrName>ppt_x</p:attrName>
                                        </p:attrNameLst>
                                      </p:cBhvr>
                                    </p:anim>
                                    <p:anim from="0" to="-1.0" calcmode="lin" valueType="num">
                                      <p:cBhvr>
                                        <p:cTn id="8" dur="200" decel="50000" autoRev="1" fill="hold">
                                          <p:stCondLst>
                                            <p:cond delay="600"/>
                                          </p:stCondLst>
                                        </p:cTn>
                                        <p:tgtEl>
                                          <p:spTgt spid="10242"/>
                                        </p:tgtEl>
                                        <p:attrNameLst>
                                          <p:attrName>xshear</p:attrName>
                                        </p:attrNameLst>
                                      </p:cBhvr>
                                    </p:anim>
                                    <p:animScale>
                                      <p:cBhvr>
                                        <p:cTn id="9" dur="200" decel="100000" autoRev="1" fill="hold">
                                          <p:stCondLst>
                                            <p:cond delay="600"/>
                                          </p:stCondLst>
                                        </p:cTn>
                                        <p:tgtEl>
                                          <p:spTgt spid="10242"/>
                                        </p:tgtEl>
                                      </p:cBhvr>
                                      <p:from x="100000" y="100000"/>
                                      <p:to x="80000" y="100000"/>
                                    </p:animScale>
                                    <p:anim by="(#ppt_h/3+#ppt_w*0.1)" calcmode="lin" valueType="num">
                                      <p:cBhvr additive="sum">
                                        <p:cTn id="10" dur="200" decel="100000" autoRev="1" fill="hold">
                                          <p:stCondLst>
                                            <p:cond delay="600"/>
                                          </p:stCondLst>
                                        </p:cTn>
                                        <p:tgtEl>
                                          <p:spTgt spid="10242"/>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 from="(-#ppt_w/2)" to="(#ppt_x)" calcmode="lin" valueType="num">
                                      <p:cBhvr>
                                        <p:cTn id="13" dur="600" fill="hold">
                                          <p:stCondLst>
                                            <p:cond delay="0"/>
                                          </p:stCondLst>
                                        </p:cTn>
                                        <p:tgtEl>
                                          <p:spTgt spid="14338"/>
                                        </p:tgtEl>
                                        <p:attrNameLst>
                                          <p:attrName>ppt_x</p:attrName>
                                        </p:attrNameLst>
                                      </p:cBhvr>
                                    </p:anim>
                                    <p:anim from="0" to="-1.0" calcmode="lin" valueType="num">
                                      <p:cBhvr>
                                        <p:cTn id="14" dur="200" decel="50000" autoRev="1" fill="hold">
                                          <p:stCondLst>
                                            <p:cond delay="600"/>
                                          </p:stCondLst>
                                        </p:cTn>
                                        <p:tgtEl>
                                          <p:spTgt spid="14338"/>
                                        </p:tgtEl>
                                        <p:attrNameLst>
                                          <p:attrName>xshear</p:attrName>
                                        </p:attrNameLst>
                                      </p:cBhvr>
                                    </p:anim>
                                    <p:animScale>
                                      <p:cBhvr>
                                        <p:cTn id="15" dur="200" decel="100000" autoRev="1" fill="hold">
                                          <p:stCondLst>
                                            <p:cond delay="600"/>
                                          </p:stCondLst>
                                        </p:cTn>
                                        <p:tgtEl>
                                          <p:spTgt spid="14338"/>
                                        </p:tgtEl>
                                      </p:cBhvr>
                                      <p:from x="100000" y="100000"/>
                                      <p:to x="80000" y="100000"/>
                                    </p:animScale>
                                    <p:anim by="(#ppt_h/3+#ppt_w*0.1)" calcmode="lin" valueType="num">
                                      <p:cBhvr additive="sum">
                                        <p:cTn id="16" dur="200" decel="100000" autoRev="1" fill="hold">
                                          <p:stCondLst>
                                            <p:cond delay="600"/>
                                          </p:stCondLst>
                                        </p:cTn>
                                        <p:tgtEl>
                                          <p:spTgt spid="14338"/>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0243"/>
                                        </p:tgtEl>
                                        <p:attrNameLst>
                                          <p:attrName>style.visibility</p:attrName>
                                        </p:attrNameLst>
                                      </p:cBhvr>
                                      <p:to>
                                        <p:strVal val="visible"/>
                                      </p:to>
                                    </p:set>
                                    <p:animScale>
                                      <p:cBhvr>
                                        <p:cTn id="21" dur="1000" decel="50000" fill="hold">
                                          <p:stCondLst>
                                            <p:cond delay="0"/>
                                          </p:stCondLst>
                                        </p:cTn>
                                        <p:tgtEl>
                                          <p:spTgt spid="102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243"/>
                                        </p:tgtEl>
                                        <p:attrNameLst>
                                          <p:attrName>ppt_x</p:attrName>
                                          <p:attrName>ppt_y</p:attrName>
                                        </p:attrNameLst>
                                      </p:cBhvr>
                                    </p:animMotion>
                                    <p:animEffect transition="in" filter="fade">
                                      <p:cBhvr>
                                        <p:cTn id="23" dur="1000"/>
                                        <p:tgtEl>
                                          <p:spTgt spid="10243"/>
                                        </p:tgtEl>
                                      </p:cBhvr>
                                    </p:animEffect>
                                  </p:childTnLst>
                                </p:cTn>
                              </p:par>
                              <p:par>
                                <p:cTn id="24" presetID="52" presetClass="entr" presetSubtype="0" fill="hold" nodeType="withEffect">
                                  <p:stCondLst>
                                    <p:cond delay="0"/>
                                  </p:stCondLst>
                                  <p:childTnLst>
                                    <p:set>
                                      <p:cBhvr>
                                        <p:cTn id="25" dur="1" fill="hold">
                                          <p:stCondLst>
                                            <p:cond delay="0"/>
                                          </p:stCondLst>
                                        </p:cTn>
                                        <p:tgtEl>
                                          <p:spTgt spid="14339"/>
                                        </p:tgtEl>
                                        <p:attrNameLst>
                                          <p:attrName>style.visibility</p:attrName>
                                        </p:attrNameLst>
                                      </p:cBhvr>
                                      <p:to>
                                        <p:strVal val="visible"/>
                                      </p:to>
                                    </p:set>
                                    <p:animScale>
                                      <p:cBhvr>
                                        <p:cTn id="26" dur="1000" decel="50000" fill="hold">
                                          <p:stCondLst>
                                            <p:cond delay="0"/>
                                          </p:stCondLst>
                                        </p:cTn>
                                        <p:tgtEl>
                                          <p:spTgt spid="143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4339"/>
                                        </p:tgtEl>
                                        <p:attrNameLst>
                                          <p:attrName>ppt_x</p:attrName>
                                          <p:attrName>ppt_y</p:attrName>
                                        </p:attrNameLst>
                                      </p:cBhvr>
                                    </p:animMotion>
                                    <p:animEffect transition="in" filter="fade">
                                      <p:cBhvr>
                                        <p:cTn id="28"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klhhhhhhhhhhhhhhhhhhhhhhh"/>
          <p:cNvPicPr>
            <a:picLocks noChangeAspect="1" noChangeArrowheads="1"/>
          </p:cNvPicPr>
          <p:nvPr/>
        </p:nvPicPr>
        <p:blipFill>
          <a:blip r:embed="rId2"/>
          <a:srcRect/>
          <a:stretch>
            <a:fillRect/>
          </a:stretch>
        </p:blipFill>
        <p:spPr bwMode="auto">
          <a:xfrm>
            <a:off x="228600" y="228600"/>
            <a:ext cx="3657600" cy="6400800"/>
          </a:xfrm>
          <a:prstGeom prst="rect">
            <a:avLst/>
          </a:prstGeom>
          <a:noFill/>
        </p:spPr>
      </p:pic>
      <p:pic>
        <p:nvPicPr>
          <p:cNvPr id="3" name="Picture 4" descr="kkkkkkkkkkkkkkkkkkkkkkkkkkkkkkkkk"/>
          <p:cNvPicPr>
            <a:picLocks noChangeAspect="1" noChangeArrowheads="1"/>
          </p:cNvPicPr>
          <p:nvPr/>
        </p:nvPicPr>
        <p:blipFill>
          <a:blip r:embed="rId3"/>
          <a:srcRect/>
          <a:stretch>
            <a:fillRect/>
          </a:stretch>
        </p:blipFill>
        <p:spPr bwMode="auto">
          <a:xfrm>
            <a:off x="4114800" y="228600"/>
            <a:ext cx="4724400" cy="3200400"/>
          </a:xfrm>
          <a:prstGeom prst="rect">
            <a:avLst/>
          </a:prstGeom>
          <a:noFill/>
        </p:spPr>
      </p:pic>
      <p:pic>
        <p:nvPicPr>
          <p:cNvPr id="7170" name="Picture 2" descr="F:\Received\images (49).jpg"/>
          <p:cNvPicPr>
            <a:picLocks noChangeAspect="1" noChangeArrowheads="1"/>
          </p:cNvPicPr>
          <p:nvPr/>
        </p:nvPicPr>
        <p:blipFill>
          <a:blip r:embed="rId4"/>
          <a:srcRect/>
          <a:stretch>
            <a:fillRect/>
          </a:stretch>
        </p:blipFill>
        <p:spPr bwMode="auto">
          <a:xfrm>
            <a:off x="4114800" y="3657600"/>
            <a:ext cx="4724400" cy="2971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7170"/>
                                        </p:tgtEl>
                                        <p:attrNameLst>
                                          <p:attrName>style.visibility</p:attrName>
                                        </p:attrNameLst>
                                      </p:cBhvr>
                                      <p:to>
                                        <p:strVal val="visible"/>
                                      </p:to>
                                    </p:set>
                                    <p:anim calcmode="lin" valueType="num">
                                      <p:cBhvr>
                                        <p:cTn id="21" dur="1000" fill="hold"/>
                                        <p:tgtEl>
                                          <p:spTgt spid="7170"/>
                                        </p:tgtEl>
                                        <p:attrNameLst>
                                          <p:attrName>ppt_w</p:attrName>
                                        </p:attrNameLst>
                                      </p:cBhvr>
                                      <p:tavLst>
                                        <p:tav tm="0">
                                          <p:val>
                                            <p:strVal val="#ppt_w+.3"/>
                                          </p:val>
                                        </p:tav>
                                        <p:tav tm="100000">
                                          <p:val>
                                            <p:strVal val="#ppt_w"/>
                                          </p:val>
                                        </p:tav>
                                      </p:tavLst>
                                    </p:anim>
                                    <p:anim calcmode="lin" valueType="num">
                                      <p:cBhvr>
                                        <p:cTn id="22" dur="1000" fill="hold"/>
                                        <p:tgtEl>
                                          <p:spTgt spid="7170"/>
                                        </p:tgtEl>
                                        <p:attrNameLst>
                                          <p:attrName>ppt_h</p:attrName>
                                        </p:attrNameLst>
                                      </p:cBhvr>
                                      <p:tavLst>
                                        <p:tav tm="0">
                                          <p:val>
                                            <p:strVal val="#ppt_h"/>
                                          </p:val>
                                        </p:tav>
                                        <p:tav tm="100000">
                                          <p:val>
                                            <p:strVal val="#ppt_h"/>
                                          </p:val>
                                        </p:tav>
                                      </p:tavLst>
                                    </p:anim>
                                    <p:animEffect transition="in" filter="fade">
                                      <p:cBhvr>
                                        <p:cTn id="23"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53" y="0"/>
            <a:ext cx="907844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smtClean="0">
                <a:ln w="11430"/>
                <a:solidFill>
                  <a:srgbClr val="FFFF00"/>
                </a:solidFill>
                <a:effectLst>
                  <a:outerShdw blurRad="80000" dist="40000" dir="5040000" algn="tl">
                    <a:srgbClr val="000000">
                      <a:alpha val="30000"/>
                    </a:srgbClr>
                  </a:outerShdw>
                </a:effectLst>
              </a:rPr>
              <a:t>LIÊN HỆ TẠI ĐỊA PHƯƠNG</a:t>
            </a:r>
            <a:endParaRPr lang="en-US" sz="5400" b="1" cap="none" spc="0">
              <a:ln w="11430"/>
              <a:solidFill>
                <a:srgbClr val="FFFF00"/>
              </a:solidFill>
              <a:effectLst>
                <a:outerShdw blurRad="80000" dist="40000" dir="5040000" algn="tl">
                  <a:srgbClr val="000000">
                    <a:alpha val="30000"/>
                  </a:srgbClr>
                </a:outerShdw>
              </a:effectLst>
            </a:endParaRPr>
          </a:p>
        </p:txBody>
      </p:sp>
      <p:pic>
        <p:nvPicPr>
          <p:cNvPr id="1026" name="Picture 2" descr="F:\Received\20150413_213332.jpg"/>
          <p:cNvPicPr>
            <a:picLocks noChangeAspect="1" noChangeArrowheads="1"/>
          </p:cNvPicPr>
          <p:nvPr/>
        </p:nvPicPr>
        <p:blipFill>
          <a:blip r:embed="rId2" cstate="print"/>
          <a:srcRect/>
          <a:stretch>
            <a:fillRect/>
          </a:stretch>
        </p:blipFill>
        <p:spPr bwMode="auto">
          <a:xfrm>
            <a:off x="381000" y="990600"/>
            <a:ext cx="8458200" cy="5638800"/>
          </a:xfrm>
          <a:prstGeom prst="rect">
            <a:avLst/>
          </a:prstGeom>
          <a:noFill/>
        </p:spPr>
      </p:pic>
      <p:pic>
        <p:nvPicPr>
          <p:cNvPr id="1027" name="Picture 3" descr="F:\Received\20150413_213644.jpg"/>
          <p:cNvPicPr>
            <a:picLocks noChangeAspect="1" noChangeArrowheads="1"/>
          </p:cNvPicPr>
          <p:nvPr/>
        </p:nvPicPr>
        <p:blipFill>
          <a:blip r:embed="rId3" cstate="print"/>
          <a:srcRect/>
          <a:stretch>
            <a:fillRect/>
          </a:stretch>
        </p:blipFill>
        <p:spPr bwMode="auto">
          <a:xfrm>
            <a:off x="381000" y="990600"/>
            <a:ext cx="8458200" cy="5638800"/>
          </a:xfrm>
          <a:prstGeom prst="rect">
            <a:avLst/>
          </a:prstGeom>
          <a:noFill/>
        </p:spPr>
      </p:pic>
      <p:pic>
        <p:nvPicPr>
          <p:cNvPr id="1028" name="Picture 4" descr="F:\Received\20150413_213812.jpg"/>
          <p:cNvPicPr>
            <a:picLocks noChangeAspect="1" noChangeArrowheads="1"/>
          </p:cNvPicPr>
          <p:nvPr/>
        </p:nvPicPr>
        <p:blipFill>
          <a:blip r:embed="rId4" cstate="print"/>
          <a:srcRect/>
          <a:stretch>
            <a:fillRect/>
          </a:stretch>
        </p:blipFill>
        <p:spPr bwMode="auto">
          <a:xfrm>
            <a:off x="381000" y="990600"/>
            <a:ext cx="8458200"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Horizontal)">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nodeType="clickEffect">
                                  <p:stCondLst>
                                    <p:cond delay="0"/>
                                  </p:stCondLst>
                                  <p:childTnLst>
                                    <p:animEffect transition="out" filter="randombar(horizontal)">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2000"/>
                                        <p:tgtEl>
                                          <p:spTgt spid="10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iterate type="lt">
                                    <p:tmPct val="0"/>
                                  </p:iterate>
                                  <p:childTnLst>
                                    <p:set>
                                      <p:cBhvr>
                                        <p:cTn id="34" dur="1" fill="hold">
                                          <p:stCondLst>
                                            <p:cond delay="0"/>
                                          </p:stCondLst>
                                        </p:cTn>
                                        <p:tgtEl>
                                          <p:spTgt spid="1028"/>
                                        </p:tgtEl>
                                        <p:attrNameLst>
                                          <p:attrName>style.visibility</p:attrName>
                                        </p:attrNameLst>
                                      </p:cBhvr>
                                      <p:to>
                                        <p:strVal val="visible"/>
                                      </p:to>
                                    </p:set>
                                    <p:animEffect transition="in" filter="wipe(down)">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xit" presetSubtype="0" fill="hold" grpId="1" nodeType="clickEffect">
                                  <p:stCondLst>
                                    <p:cond delay="0"/>
                                  </p:stCondLst>
                                  <p:iterate type="lt">
                                    <p:tmPct val="5000"/>
                                  </p:iterate>
                                  <p:childTnLst>
                                    <p:anim calcmode="lin" valueType="num">
                                      <p:cBhvr>
                                        <p:cTn id="39" dur="1000"/>
                                        <p:tgtEl>
                                          <p:spTgt spid="2"/>
                                        </p:tgtEl>
                                        <p:attrNameLst>
                                          <p:attrName>ppt_w</p:attrName>
                                        </p:attrNameLst>
                                      </p:cBhvr>
                                      <p:tavLst>
                                        <p:tav tm="0">
                                          <p:val>
                                            <p:strVal val="ppt_w"/>
                                          </p:val>
                                        </p:tav>
                                        <p:tav tm="100000">
                                          <p:val>
                                            <p:fltVal val="0"/>
                                          </p:val>
                                        </p:tav>
                                      </p:tavLst>
                                    </p:anim>
                                    <p:anim calcmode="lin" valueType="num">
                                      <p:cBhvr>
                                        <p:cTn id="40" dur="1000"/>
                                        <p:tgtEl>
                                          <p:spTgt spid="2"/>
                                        </p:tgtEl>
                                        <p:attrNameLst>
                                          <p:attrName>ppt_h</p:attrName>
                                        </p:attrNameLst>
                                      </p:cBhvr>
                                      <p:tavLst>
                                        <p:tav tm="0">
                                          <p:val>
                                            <p:strVal val="ppt_h"/>
                                          </p:val>
                                        </p:tav>
                                        <p:tav tm="100000">
                                          <p:val>
                                            <p:fltVal val="0"/>
                                          </p:val>
                                        </p:tav>
                                      </p:tavLst>
                                    </p:anim>
                                    <p:anim calcmode="lin" valueType="num">
                                      <p:cBhvr>
                                        <p:cTn id="41" dur="1000"/>
                                        <p:tgtEl>
                                          <p:spTgt spid="2"/>
                                        </p:tgtEl>
                                        <p:attrNameLst>
                                          <p:attrName>style.rotation</p:attrName>
                                        </p:attrNameLst>
                                      </p:cBhvr>
                                      <p:tavLst>
                                        <p:tav tm="0">
                                          <p:val>
                                            <p:fltVal val="0"/>
                                          </p:val>
                                        </p:tav>
                                        <p:tav tm="100000">
                                          <p:val>
                                            <p:fltVal val="90"/>
                                          </p:val>
                                        </p:tav>
                                      </p:tavLst>
                                    </p:anim>
                                    <p:animEffect transition="out" filter="fade">
                                      <p:cBhvr>
                                        <p:cTn id="42" dur="1000"/>
                                        <p:tgtEl>
                                          <p:spTgt spid="2"/>
                                        </p:tgtEl>
                                      </p:cBhvr>
                                    </p:animEffect>
                                    <p:set>
                                      <p:cBhvr>
                                        <p:cTn id="43" dur="1" fill="hold">
                                          <p:stCondLst>
                                            <p:cond delay="999"/>
                                          </p:stCondLst>
                                        </p:cTn>
                                        <p:tgtEl>
                                          <p:spTgt spid="2"/>
                                        </p:tgtEl>
                                        <p:attrNameLst>
                                          <p:attrName>style.visibility</p:attrName>
                                        </p:attrNameLst>
                                      </p:cBhvr>
                                      <p:to>
                                        <p:strVal val="hidden"/>
                                      </p:to>
                                    </p:set>
                                  </p:childTnLst>
                                </p:cTn>
                              </p:par>
                              <p:par>
                                <p:cTn id="44" presetID="31" presetClass="exit" presetSubtype="0" fill="hold" nodeType="withEffect">
                                  <p:stCondLst>
                                    <p:cond delay="0"/>
                                  </p:stCondLst>
                                  <p:iterate type="lt">
                                    <p:tmPct val="5000"/>
                                  </p:iterate>
                                  <p:childTnLst>
                                    <p:anim calcmode="lin" valueType="num">
                                      <p:cBhvr>
                                        <p:cTn id="45" dur="1000"/>
                                        <p:tgtEl>
                                          <p:spTgt spid="1028"/>
                                        </p:tgtEl>
                                        <p:attrNameLst>
                                          <p:attrName>ppt_w</p:attrName>
                                        </p:attrNameLst>
                                      </p:cBhvr>
                                      <p:tavLst>
                                        <p:tav tm="0">
                                          <p:val>
                                            <p:strVal val="ppt_w"/>
                                          </p:val>
                                        </p:tav>
                                        <p:tav tm="100000">
                                          <p:val>
                                            <p:fltVal val="0"/>
                                          </p:val>
                                        </p:tav>
                                      </p:tavLst>
                                    </p:anim>
                                    <p:anim calcmode="lin" valueType="num">
                                      <p:cBhvr>
                                        <p:cTn id="46" dur="1000"/>
                                        <p:tgtEl>
                                          <p:spTgt spid="1028"/>
                                        </p:tgtEl>
                                        <p:attrNameLst>
                                          <p:attrName>ppt_h</p:attrName>
                                        </p:attrNameLst>
                                      </p:cBhvr>
                                      <p:tavLst>
                                        <p:tav tm="0">
                                          <p:val>
                                            <p:strVal val="ppt_h"/>
                                          </p:val>
                                        </p:tav>
                                        <p:tav tm="100000">
                                          <p:val>
                                            <p:fltVal val="0"/>
                                          </p:val>
                                        </p:tav>
                                      </p:tavLst>
                                    </p:anim>
                                    <p:anim calcmode="lin" valueType="num">
                                      <p:cBhvr>
                                        <p:cTn id="47" dur="1000"/>
                                        <p:tgtEl>
                                          <p:spTgt spid="1028"/>
                                        </p:tgtEl>
                                        <p:attrNameLst>
                                          <p:attrName>style.rotation</p:attrName>
                                        </p:attrNameLst>
                                      </p:cBhvr>
                                      <p:tavLst>
                                        <p:tav tm="0">
                                          <p:val>
                                            <p:fltVal val="0"/>
                                          </p:val>
                                        </p:tav>
                                        <p:tav tm="100000">
                                          <p:val>
                                            <p:fltVal val="90"/>
                                          </p:val>
                                        </p:tav>
                                      </p:tavLst>
                                    </p:anim>
                                    <p:animEffect transition="out" filter="fade">
                                      <p:cBhvr>
                                        <p:cTn id="48" dur="1000"/>
                                        <p:tgtEl>
                                          <p:spTgt spid="1028"/>
                                        </p:tgtEl>
                                      </p:cBhvr>
                                    </p:animEffect>
                                    <p:set>
                                      <p:cBhvr>
                                        <p:cTn id="49"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p:cNvSpPr/>
          <p:nvPr/>
        </p:nvSpPr>
        <p:spPr>
          <a:xfrm>
            <a:off x="685800" y="609600"/>
            <a:ext cx="7772400" cy="57150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133600" y="2743200"/>
            <a:ext cx="5223527"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8000" b="1" smtClean="0">
                <a:ln w="50800"/>
                <a:solidFill>
                  <a:srgbClr val="FF0000"/>
                </a:solidFill>
              </a:rPr>
              <a:t>HẬU QUẢ</a:t>
            </a:r>
            <a:endParaRPr lang="en-US" sz="8000" b="1" cap="none" spc="0">
              <a:ln w="50800"/>
              <a:solidFill>
                <a:srgbClr val="FF0000"/>
              </a:solidFill>
              <a:effectLst/>
            </a:endParaRP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256364" cy="923330"/>
          </a:xfrm>
          <a:prstGeom prst="rect">
            <a:avLst/>
          </a:prstGeom>
          <a:noFill/>
          <a:scene3d>
            <a:camera prst="obliqueBottomRight"/>
            <a:lightRig rig="threePt" dir="t"/>
          </a:scene3d>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smtClean="0">
                <a:ln>
                  <a:prstDash val="solid"/>
                </a:ln>
                <a:solidFill>
                  <a:srgbClr val="FF0000"/>
                </a:solidFill>
                <a:effectLst>
                  <a:outerShdw blurRad="88000" dist="50800" dir="5040000" algn="tl">
                    <a:schemeClr val="accent4">
                      <a:tint val="80000"/>
                      <a:satMod val="250000"/>
                      <a:alpha val="45000"/>
                    </a:schemeClr>
                  </a:outerShdw>
                </a:effectLst>
              </a:rPr>
              <a:t>Ô NHIỄM MÔI TRƯỜNG</a:t>
            </a:r>
            <a:endParaRPr lang="en-US" sz="5400" b="1" cap="none" spc="0">
              <a:ln>
                <a:prstDash val="solid"/>
              </a:ln>
              <a:solidFill>
                <a:srgbClr val="FF0000"/>
              </a:solidFill>
              <a:effectLst>
                <a:outerShdw blurRad="88000" dist="50800" dir="5040000" algn="tl">
                  <a:schemeClr val="accent4">
                    <a:tint val="80000"/>
                    <a:satMod val="250000"/>
                    <a:alpha val="45000"/>
                  </a:schemeClr>
                </a:outerShdw>
              </a:effectLst>
            </a:endParaRPr>
          </a:p>
        </p:txBody>
      </p:sp>
      <p:sp>
        <p:nvSpPr>
          <p:cNvPr id="4" name="Content Placeholder 3"/>
          <p:cNvSpPr>
            <a:spLocks noGrp="1"/>
          </p:cNvSpPr>
          <p:nvPr>
            <p:ph sz="half" idx="1"/>
          </p:nvPr>
        </p:nvSpPr>
        <p:spPr>
          <a:xfrm>
            <a:off x="457200" y="1447800"/>
            <a:ext cx="8229600" cy="5105399"/>
          </a:xfrm>
        </p:spPr>
        <p:txBody>
          <a:bodyPr>
            <a:normAutofit fontScale="92500" lnSpcReduction="10000"/>
          </a:bodyPr>
          <a:lstStyle/>
          <a:p>
            <a:r>
              <a:rPr lang="en-US" sz="3000" smtClean="0"/>
              <a:t>Gồm ba loại: ô nhiễm môi trường đất, ô nhiễm môi trường nước, ô nhiễm môi trường không khí.</a:t>
            </a:r>
          </a:p>
          <a:p>
            <a:pPr>
              <a:buNone/>
            </a:pPr>
            <a:r>
              <a:rPr lang="en-US" sz="3000" smtClean="0"/>
              <a:t> </a:t>
            </a:r>
          </a:p>
          <a:p>
            <a:pPr>
              <a:buNone/>
            </a:pPr>
            <a:endParaRPr lang="en-US" smtClean="0"/>
          </a:p>
          <a:p>
            <a:pPr marL="742950" indent="-742950" algn="ctr">
              <a:lnSpc>
                <a:spcPct val="150000"/>
              </a:lnSpc>
              <a:buFont typeface="Wingdings" pitchFamily="2" charset="2"/>
              <a:buChar char="v"/>
            </a:pPr>
            <a:r>
              <a:rPr lang="en-US" sz="4000" u="sng" smtClean="0">
                <a:solidFill>
                  <a:srgbClr val="EC04C0"/>
                </a:solidFill>
              </a:rPr>
              <a:t>NGUYÊN NHÂN</a:t>
            </a:r>
          </a:p>
          <a:p>
            <a:pPr marL="742950" indent="-742950" algn="ctr">
              <a:lnSpc>
                <a:spcPct val="150000"/>
              </a:lnSpc>
              <a:buFont typeface="Wingdings" pitchFamily="2" charset="2"/>
              <a:buChar char="v"/>
            </a:pPr>
            <a:r>
              <a:rPr lang="en-US" sz="4000" u="sng" smtClean="0">
                <a:solidFill>
                  <a:srgbClr val="EC04C0"/>
                </a:solidFill>
              </a:rPr>
              <a:t>HẬU QuẢ </a:t>
            </a:r>
          </a:p>
          <a:p>
            <a:pPr marL="742950" indent="-742950" algn="ctr">
              <a:lnSpc>
                <a:spcPct val="150000"/>
              </a:lnSpc>
              <a:buFont typeface="Wingdings" pitchFamily="2" charset="2"/>
              <a:buChar char="v"/>
            </a:pPr>
            <a:r>
              <a:rPr lang="en-US" sz="4000" u="sng" smtClean="0">
                <a:solidFill>
                  <a:srgbClr val="EC04C0"/>
                </a:solidFill>
              </a:rPr>
              <a:t>BiỆN PHÁP KHẮC PHỤC  </a:t>
            </a:r>
            <a:endParaRPr lang="en-US" sz="4000" u="sng">
              <a:solidFill>
                <a:srgbClr val="EC04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4">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4">
                                            <p:txEl>
                                              <p:pRg st="0" end="0"/>
                                            </p:txEl>
                                          </p:spTgt>
                                        </p:tgtEl>
                                        <p:attrNameLst>
                                          <p:attrName>ppt_w</p:attrName>
                                        </p:attrNameLst>
                                      </p:cBhvr>
                                    </p:anim>
                                    <p:anim by="(#ppt_w*0.50)" calcmode="lin" valueType="num">
                                      <p:cBhvr>
                                        <p:cTn id="19" dur="500" decel="50000" autoRev="1" fill="hold">
                                          <p:stCondLst>
                                            <p:cond delay="0"/>
                                          </p:stCondLst>
                                        </p:cTn>
                                        <p:tgtEl>
                                          <p:spTgt spid="4">
                                            <p:txEl>
                                              <p:pRg st="0" end="0"/>
                                            </p:txEl>
                                          </p:spTgt>
                                        </p:tgtEl>
                                        <p:attrNameLst>
                                          <p:attrName>ppt_x</p:attrName>
                                        </p:attrNameLst>
                                      </p:cBhvr>
                                    </p:anim>
                                    <p:anim from="(-#ppt_h/2)" to="(#ppt_y)" calcmode="lin" valueType="num">
                                      <p:cBhvr>
                                        <p:cTn id="20" dur="1000" fill="hold">
                                          <p:stCondLst>
                                            <p:cond delay="0"/>
                                          </p:stCondLst>
                                        </p:cTn>
                                        <p:tgtEl>
                                          <p:spTgt spid="4">
                                            <p:txEl>
                                              <p:pRg st="0" end="0"/>
                                            </p:txEl>
                                          </p:spTgt>
                                        </p:tgtEl>
                                        <p:attrNameLst>
                                          <p:attrName>ppt_y</p:attrName>
                                        </p:attrNameLst>
                                      </p:cBhvr>
                                    </p:anim>
                                    <p:animRot by="21600000">
                                      <p:cBhvr>
                                        <p:cTn id="21" dur="1000" fill="hold">
                                          <p:stCondLst>
                                            <p:cond delay="0"/>
                                          </p:stCondLst>
                                        </p:cTn>
                                        <p:tgtEl>
                                          <p:spTgt spid="4">
                                            <p:txEl>
                                              <p:pRg st="0" end="0"/>
                                            </p:txEl>
                                          </p:spTgt>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1000"/>
                                        <p:tgtEl>
                                          <p:spTgt spid="4">
                                            <p:txEl>
                                              <p:pRg st="5" end="5"/>
                                            </p:txEl>
                                          </p:spTgt>
                                        </p:tgtEl>
                                      </p:cBhvr>
                                    </p:animEffect>
                                    <p:anim calcmode="lin" valueType="num">
                                      <p:cBhvr>
                                        <p:cTn id="3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eceived\images (26).jpg"/>
          <p:cNvPicPr>
            <a:picLocks noChangeAspect="1" noChangeArrowheads="1"/>
          </p:cNvPicPr>
          <p:nvPr/>
        </p:nvPicPr>
        <p:blipFill>
          <a:blip r:embed="rId2"/>
          <a:srcRect/>
          <a:stretch>
            <a:fillRect/>
          </a:stretch>
        </p:blipFill>
        <p:spPr bwMode="auto">
          <a:xfrm>
            <a:off x="381000" y="914400"/>
            <a:ext cx="3962400" cy="5486400"/>
          </a:xfrm>
          <a:prstGeom prst="rect">
            <a:avLst/>
          </a:prstGeom>
          <a:noFill/>
        </p:spPr>
      </p:pic>
      <p:sp>
        <p:nvSpPr>
          <p:cNvPr id="5" name="Content Placeholder 4"/>
          <p:cNvSpPr>
            <a:spLocks noGrp="1"/>
          </p:cNvSpPr>
          <p:nvPr>
            <p:ph sz="half" idx="2"/>
          </p:nvPr>
        </p:nvSpPr>
        <p:spPr>
          <a:xfrm>
            <a:off x="4648200" y="1752600"/>
            <a:ext cx="4038600" cy="4114800"/>
          </a:xfrm>
        </p:spPr>
        <p:txBody>
          <a:bodyPr>
            <a:normAutofit/>
          </a:bodyPr>
          <a:lstStyle/>
          <a:p>
            <a:r>
              <a:rPr lang="en-US" sz="3200" smtClean="0"/>
              <a:t>Gây hại đối với sức khoẻ con người.</a:t>
            </a:r>
          </a:p>
          <a:p>
            <a:r>
              <a:rPr lang="en-US" sz="3200" smtClean="0"/>
              <a:t>Gây bệnh đường hô hấp, bệnh tim mạch, viêm họng, đau ngực, tức thở.</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5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500" fill="hold"/>
                                        <p:tgtEl>
                                          <p:spTgt spid="11266"/>
                                        </p:tgtEl>
                                        <p:attrNameLst>
                                          <p:attrName>ppt_w</p:attrName>
                                        </p:attrNameLst>
                                      </p:cBhvr>
                                      <p:tavLst>
                                        <p:tav tm="0">
                                          <p:val>
                                            <p:fltVal val="0"/>
                                          </p:val>
                                        </p:tav>
                                        <p:tav tm="100000">
                                          <p:val>
                                            <p:strVal val="#ppt_w"/>
                                          </p:val>
                                        </p:tav>
                                      </p:tavLst>
                                    </p:anim>
                                    <p:anim calcmode="lin" valueType="num">
                                      <p:cBhvr>
                                        <p:cTn id="24" dur="500" fill="hold"/>
                                        <p:tgtEl>
                                          <p:spTgt spid="11266"/>
                                        </p:tgtEl>
                                        <p:attrNameLst>
                                          <p:attrName>ppt_h</p:attrName>
                                        </p:attrNameLst>
                                      </p:cBhvr>
                                      <p:tavLst>
                                        <p:tav tm="0">
                                          <p:val>
                                            <p:fltVal val="0"/>
                                          </p:val>
                                        </p:tav>
                                        <p:tav tm="100000">
                                          <p:val>
                                            <p:strVal val="#ppt_h"/>
                                          </p:val>
                                        </p:tav>
                                      </p:tavLst>
                                    </p:anim>
                                    <p:anim calcmode="lin" valueType="num">
                                      <p:cBhvr>
                                        <p:cTn id="25" dur="500" fill="hold"/>
                                        <p:tgtEl>
                                          <p:spTgt spid="11266"/>
                                        </p:tgtEl>
                                        <p:attrNameLst>
                                          <p:attrName>style.rotation</p:attrName>
                                        </p:attrNameLst>
                                      </p:cBhvr>
                                      <p:tavLst>
                                        <p:tav tm="0">
                                          <p:val>
                                            <p:fltVal val="360"/>
                                          </p:val>
                                        </p:tav>
                                        <p:tav tm="100000">
                                          <p:val>
                                            <p:fltVal val="0"/>
                                          </p:val>
                                        </p:tav>
                                      </p:tavLst>
                                    </p:anim>
                                    <p:animEffect transition="in" filter="fade">
                                      <p:cBhvr>
                                        <p:cTn id="26"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Received\images (23).jpg"/>
          <p:cNvPicPr>
            <a:picLocks noChangeAspect="1" noChangeArrowheads="1"/>
          </p:cNvPicPr>
          <p:nvPr/>
        </p:nvPicPr>
        <p:blipFill>
          <a:blip r:embed="rId2"/>
          <a:srcRect/>
          <a:stretch>
            <a:fillRect/>
          </a:stretch>
        </p:blipFill>
        <p:spPr bwMode="auto">
          <a:xfrm>
            <a:off x="1371600" y="1905000"/>
            <a:ext cx="6400800" cy="4495800"/>
          </a:xfrm>
          <a:prstGeom prst="rect">
            <a:avLst/>
          </a:prstGeom>
          <a:noFill/>
        </p:spPr>
      </p:pic>
      <p:sp>
        <p:nvSpPr>
          <p:cNvPr id="7" name="Content Placeholder 6"/>
          <p:cNvSpPr>
            <a:spLocks noGrp="1"/>
          </p:cNvSpPr>
          <p:nvPr>
            <p:ph sz="half" idx="2"/>
          </p:nvPr>
        </p:nvSpPr>
        <p:spPr>
          <a:xfrm>
            <a:off x="0" y="685800"/>
            <a:ext cx="9144000" cy="1143000"/>
          </a:xfrm>
        </p:spPr>
        <p:txBody>
          <a:bodyPr>
            <a:normAutofit/>
          </a:bodyPr>
          <a:lstStyle/>
          <a:p>
            <a:pPr>
              <a:buNone/>
            </a:pPr>
            <a:r>
              <a:rPr lang="en-US" sz="3600" smtClean="0"/>
              <a:t>         Thiếu nước, ăn uống bằng nước bẩn.</a:t>
            </a:r>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strVal val="#ppt_w+.3"/>
                                          </p:val>
                                        </p:tav>
                                        <p:tav tm="100000">
                                          <p:val>
                                            <p:strVal val="#ppt_w"/>
                                          </p:val>
                                        </p:tav>
                                      </p:tavLst>
                                    </p:anim>
                                    <p:anim calcmode="lin" valueType="num">
                                      <p:cBhvr>
                                        <p:cTn id="8" dur="1000" fill="hold"/>
                                        <p:tgtEl>
                                          <p:spTgt spid="12290"/>
                                        </p:tgtEl>
                                        <p:attrNameLst>
                                          <p:attrName>ppt_h</p:attrName>
                                        </p:attrNameLst>
                                      </p:cBhvr>
                                      <p:tavLst>
                                        <p:tav tm="0">
                                          <p:val>
                                            <p:strVal val="#ppt_h"/>
                                          </p:val>
                                        </p:tav>
                                        <p:tav tm="100000">
                                          <p:val>
                                            <p:strVal val="#ppt_h"/>
                                          </p:val>
                                        </p:tav>
                                      </p:tavLst>
                                    </p:anim>
                                    <p:animEffect transition="in" filter="fade">
                                      <p:cBhvr>
                                        <p:cTn id="9" dur="1000"/>
                                        <p:tgtEl>
                                          <p:spTgt spid="12290"/>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0" y="5410200"/>
            <a:ext cx="9144000" cy="1295400"/>
          </a:xfrm>
        </p:spPr>
        <p:txBody>
          <a:bodyPr>
            <a:normAutofit/>
          </a:bodyPr>
          <a:lstStyle/>
          <a:p>
            <a:pPr>
              <a:buNone/>
            </a:pPr>
            <a:r>
              <a:rPr lang="en-US" sz="3600" smtClean="0"/>
              <a:t>        Gây mưa axit làm giảm độ pH của đất.</a:t>
            </a:r>
            <a:endParaRPr lang="en-US" sz="3600"/>
          </a:p>
        </p:txBody>
      </p:sp>
      <p:pic>
        <p:nvPicPr>
          <p:cNvPr id="13314" name="Picture 2" descr="F:\Received\images (53).jpg"/>
          <p:cNvPicPr>
            <a:picLocks noChangeAspect="1" noChangeArrowheads="1"/>
          </p:cNvPicPr>
          <p:nvPr/>
        </p:nvPicPr>
        <p:blipFill>
          <a:blip r:embed="rId2"/>
          <a:srcRect/>
          <a:stretch>
            <a:fillRect/>
          </a:stretch>
        </p:blipFill>
        <p:spPr bwMode="auto">
          <a:xfrm>
            <a:off x="1066800" y="838200"/>
            <a:ext cx="73914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Received\Dup(01)tải xuống.jpg"/>
          <p:cNvPicPr>
            <a:picLocks noChangeAspect="1" noChangeArrowheads="1"/>
          </p:cNvPicPr>
          <p:nvPr/>
        </p:nvPicPr>
        <p:blipFill>
          <a:blip r:embed="rId2"/>
          <a:srcRect/>
          <a:stretch>
            <a:fillRect/>
          </a:stretch>
        </p:blipFill>
        <p:spPr bwMode="auto">
          <a:xfrm>
            <a:off x="685800" y="1981200"/>
            <a:ext cx="8077199" cy="4495799"/>
          </a:xfrm>
          <a:prstGeom prst="rect">
            <a:avLst/>
          </a:prstGeom>
          <a:noFill/>
        </p:spPr>
      </p:pic>
      <p:sp>
        <p:nvSpPr>
          <p:cNvPr id="5" name="Content Placeholder 4"/>
          <p:cNvSpPr>
            <a:spLocks noGrp="1"/>
          </p:cNvSpPr>
          <p:nvPr>
            <p:ph sz="half" idx="2"/>
          </p:nvPr>
        </p:nvSpPr>
        <p:spPr>
          <a:xfrm>
            <a:off x="2743200" y="762000"/>
            <a:ext cx="4038600" cy="838200"/>
          </a:xfrm>
        </p:spPr>
        <p:txBody>
          <a:bodyPr>
            <a:normAutofit/>
          </a:bodyPr>
          <a:lstStyle/>
          <a:p>
            <a:pPr>
              <a:buNone/>
            </a:pPr>
            <a:r>
              <a:rPr lang="en-US" sz="4000" smtClean="0"/>
              <a:t>Cá chết hàng loạt</a:t>
            </a:r>
            <a:endParaRPr lang="en-US" sz="4000"/>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77000" y="1066800"/>
            <a:ext cx="1524000" cy="5181600"/>
          </a:xfrm>
        </p:spPr>
        <p:txBody>
          <a:bodyPr>
            <a:noAutofit/>
          </a:bodyPr>
          <a:lstStyle/>
          <a:p>
            <a:pPr>
              <a:buNone/>
            </a:pPr>
            <a:r>
              <a:rPr lang="en-US" sz="3200" smtClean="0"/>
              <a:t>   Tăng hiệu ứng nhà kính làm Trái Đất nóng lên.</a:t>
            </a:r>
            <a:endParaRPr lang="en-US" sz="3200"/>
          </a:p>
        </p:txBody>
      </p:sp>
      <p:pic>
        <p:nvPicPr>
          <p:cNvPr id="14338" name="Picture 2" descr="F:\Received\tải xuống (10).jpg"/>
          <p:cNvPicPr>
            <a:picLocks noChangeAspect="1" noChangeArrowheads="1"/>
          </p:cNvPicPr>
          <p:nvPr/>
        </p:nvPicPr>
        <p:blipFill>
          <a:blip r:embed="rId2"/>
          <a:srcRect/>
          <a:stretch>
            <a:fillRect/>
          </a:stretch>
        </p:blipFill>
        <p:spPr bwMode="auto">
          <a:xfrm>
            <a:off x="533400" y="1066800"/>
            <a:ext cx="54864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770" decel="100000"/>
                                        <p:tgtEl>
                                          <p:spTgt spid="14338"/>
                                        </p:tgtEl>
                                      </p:cBhvr>
                                    </p:animEffect>
                                    <p:animScale>
                                      <p:cBhvr>
                                        <p:cTn id="8" dur="770" decel="100000"/>
                                        <p:tgtEl>
                                          <p:spTgt spid="14338"/>
                                        </p:tgtEl>
                                      </p:cBhvr>
                                      <p:from x="10000" y="10000"/>
                                      <p:to x="200000" y="450000"/>
                                    </p:animScale>
                                    <p:animScale>
                                      <p:cBhvr>
                                        <p:cTn id="9" dur="1230" accel="100000" fill="hold">
                                          <p:stCondLst>
                                            <p:cond delay="770"/>
                                          </p:stCondLst>
                                        </p:cTn>
                                        <p:tgtEl>
                                          <p:spTgt spid="14338"/>
                                        </p:tgtEl>
                                      </p:cBhvr>
                                      <p:from x="200000" y="450000"/>
                                      <p:to x="100000" y="100000"/>
                                    </p:animScale>
                                    <p:set>
                                      <p:cBhvr>
                                        <p:cTn id="10" dur="770" fill="hold"/>
                                        <p:tgtEl>
                                          <p:spTgt spid="14338"/>
                                        </p:tgtEl>
                                        <p:attrNameLst>
                                          <p:attrName>ppt_x</p:attrName>
                                        </p:attrNameLst>
                                      </p:cBhvr>
                                      <p:to>
                                        <p:strVal val="(0.5)"/>
                                      </p:to>
                                    </p:set>
                                    <p:anim from="(0.5)" to="(#ppt_x)" calcmode="lin" valueType="num">
                                      <p:cBhvr>
                                        <p:cTn id="11" dur="1230" accel="100000" fill="hold">
                                          <p:stCondLst>
                                            <p:cond delay="770"/>
                                          </p:stCondLst>
                                        </p:cTn>
                                        <p:tgtEl>
                                          <p:spTgt spid="14338"/>
                                        </p:tgtEl>
                                        <p:attrNameLst>
                                          <p:attrName>ppt_x</p:attrName>
                                        </p:attrNameLst>
                                      </p:cBhvr>
                                    </p:anim>
                                    <p:set>
                                      <p:cBhvr>
                                        <p:cTn id="12" dur="770" fill="hold"/>
                                        <p:tgtEl>
                                          <p:spTgt spid="14338"/>
                                        </p:tgtEl>
                                        <p:attrNameLst>
                                          <p:attrName>ppt_y</p:attrName>
                                        </p:attrNameLst>
                                      </p:cBhvr>
                                      <p:to>
                                        <p:strVal val="(#ppt_y+0.4)"/>
                                      </p:to>
                                    </p:set>
                                    <p:anim from="(#ppt_y+0.4)" to="(#ppt_y)" calcmode="lin" valueType="num">
                                      <p:cBhvr>
                                        <p:cTn id="13" dur="1230" accel="100000" fill="hold">
                                          <p:stCondLst>
                                            <p:cond delay="770"/>
                                          </p:stCondLst>
                                        </p:cTn>
                                        <p:tgtEl>
                                          <p:spTgt spid="1433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2_28_1348248468_89_0-8d8e9"/>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Rectangle 5"/>
          <p:cNvSpPr/>
          <p:nvPr/>
        </p:nvSpPr>
        <p:spPr>
          <a:xfrm>
            <a:off x="533400" y="228600"/>
            <a:ext cx="8249887" cy="923330"/>
          </a:xfrm>
          <a:prstGeom prst="rect">
            <a:avLst/>
          </a:prstGeom>
          <a:noFill/>
        </p:spPr>
        <p:txBody>
          <a:bodyPr wrap="none" lIns="91440" tIns="45720" rIns="91440" bIns="45720">
            <a:spAutoFit/>
          </a:bodyPr>
          <a:lstStyle/>
          <a:p>
            <a:pPr algn="ctr"/>
            <a:r>
              <a:rPr lang="en-US" sz="5400" b="1" cap="none" spc="0" smtClean="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rPr>
              <a:t>BiỆN PHÁP KHẮC PHỤC</a:t>
            </a:r>
            <a:endParaRPr lang="en-US" sz="5400" b="1" cap="none" spc="0">
              <a:ln w="900" cmpd="sng">
                <a:solidFill>
                  <a:schemeClr val="tx1">
                    <a:alpha val="55000"/>
                  </a:schemeClr>
                </a:solidFill>
                <a:prstDash val="solid"/>
              </a:ln>
              <a:solidFill>
                <a:schemeClr val="bg1"/>
              </a:solidFill>
              <a:effectLst>
                <a:innerShdw blurRad="101600" dist="76200" dir="5400000">
                  <a:schemeClr val="accent1">
                    <a:satMod val="190000"/>
                    <a:tint val="100000"/>
                    <a:alpha val="74000"/>
                  </a:schemeClr>
                </a:innerShdw>
              </a:effectLst>
            </a:endParaRPr>
          </a:p>
        </p:txBody>
      </p:sp>
    </p:spTree>
  </p:cSld>
  <p:clrMapOvr>
    <a:masterClrMapping/>
  </p:clrMapOvr>
  <p:transition>
    <p:strips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914400"/>
            <a:ext cx="8610600" cy="762000"/>
          </a:xfrm>
        </p:spPr>
        <p:txBody>
          <a:bodyPr>
            <a:noAutofit/>
          </a:bodyPr>
          <a:lstStyle/>
          <a:p>
            <a:pPr>
              <a:buNone/>
            </a:pPr>
            <a:r>
              <a:rPr lang="en-US" sz="3200" smtClean="0"/>
              <a:t>Không xả rác bừa bãi, vứt rác đúng nơi quy định</a:t>
            </a:r>
            <a:endParaRPr lang="en-US" sz="3200"/>
          </a:p>
        </p:txBody>
      </p:sp>
      <p:pic>
        <p:nvPicPr>
          <p:cNvPr id="11266" name="Picture 2" descr="F:\Received\images (36).jpg"/>
          <p:cNvPicPr>
            <a:picLocks noChangeAspect="1" noChangeArrowheads="1"/>
          </p:cNvPicPr>
          <p:nvPr/>
        </p:nvPicPr>
        <p:blipFill>
          <a:blip r:embed="rId2"/>
          <a:srcRect/>
          <a:stretch>
            <a:fillRect/>
          </a:stretch>
        </p:blipFill>
        <p:spPr bwMode="auto">
          <a:xfrm>
            <a:off x="609600" y="1981200"/>
            <a:ext cx="8001000" cy="4495799"/>
          </a:xfrm>
          <a:prstGeom prst="rect">
            <a:avLst/>
          </a:prstGeom>
          <a:noFill/>
        </p:spPr>
      </p:pic>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304800"/>
            <a:ext cx="8382000" cy="1051715"/>
          </a:xfrm>
        </p:spPr>
        <p:txBody>
          <a:bodyPr>
            <a:normAutofit fontScale="92500"/>
          </a:bodyPr>
          <a:lstStyle/>
          <a:p>
            <a:pPr>
              <a:buNone/>
            </a:pPr>
            <a:r>
              <a:rPr lang="en-US" sz="6000" smtClean="0"/>
              <a:t>Tái chế và thu gom rác thải</a:t>
            </a:r>
            <a:endParaRPr lang="en-US" sz="6000"/>
          </a:p>
        </p:txBody>
      </p:sp>
      <p:pic>
        <p:nvPicPr>
          <p:cNvPr id="15362" name="Picture 2" descr="F:\Received\images (43).jpg"/>
          <p:cNvPicPr>
            <a:picLocks noChangeAspect="1" noChangeArrowheads="1"/>
          </p:cNvPicPr>
          <p:nvPr/>
        </p:nvPicPr>
        <p:blipFill>
          <a:blip r:embed="rId2"/>
          <a:srcRect/>
          <a:stretch>
            <a:fillRect/>
          </a:stretch>
        </p:blipFill>
        <p:spPr bwMode="auto">
          <a:xfrm>
            <a:off x="457200" y="1600200"/>
            <a:ext cx="4114800" cy="4876800"/>
          </a:xfrm>
          <a:prstGeom prst="rect">
            <a:avLst/>
          </a:prstGeom>
          <a:noFill/>
        </p:spPr>
      </p:pic>
      <p:pic>
        <p:nvPicPr>
          <p:cNvPr id="12290" name="Picture 2" descr="F:\Received\images (38).jpg"/>
          <p:cNvPicPr>
            <a:picLocks noChangeAspect="1" noChangeArrowheads="1"/>
          </p:cNvPicPr>
          <p:nvPr/>
        </p:nvPicPr>
        <p:blipFill>
          <a:blip r:embed="rId3"/>
          <a:srcRect/>
          <a:stretch>
            <a:fillRect/>
          </a:stretch>
        </p:blipFill>
        <p:spPr bwMode="auto">
          <a:xfrm>
            <a:off x="4953000" y="1524000"/>
            <a:ext cx="3810000" cy="2362200"/>
          </a:xfrm>
          <a:prstGeom prst="rect">
            <a:avLst/>
          </a:prstGeom>
          <a:noFill/>
        </p:spPr>
      </p:pic>
      <p:pic>
        <p:nvPicPr>
          <p:cNvPr id="12291" name="Picture 3" descr="F:\Received\images (42).jpg"/>
          <p:cNvPicPr>
            <a:picLocks noChangeAspect="1" noChangeArrowheads="1"/>
          </p:cNvPicPr>
          <p:nvPr/>
        </p:nvPicPr>
        <p:blipFill>
          <a:blip r:embed="rId4"/>
          <a:srcRect/>
          <a:stretch>
            <a:fillRect/>
          </a:stretch>
        </p:blipFill>
        <p:spPr bwMode="auto">
          <a:xfrm>
            <a:off x="4953000" y="4267200"/>
            <a:ext cx="3810000" cy="2209800"/>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67000" y="685800"/>
            <a:ext cx="4114800" cy="1051715"/>
          </a:xfrm>
        </p:spPr>
        <p:txBody>
          <a:bodyPr>
            <a:normAutofit/>
          </a:bodyPr>
          <a:lstStyle/>
          <a:p>
            <a:pPr>
              <a:buNone/>
            </a:pPr>
            <a:r>
              <a:rPr lang="en-US" sz="4400" smtClean="0"/>
              <a:t>Tái sử dụng giấy</a:t>
            </a:r>
            <a:endParaRPr lang="en-US" sz="4400"/>
          </a:p>
        </p:txBody>
      </p:sp>
      <p:pic>
        <p:nvPicPr>
          <p:cNvPr id="13314" name="Picture 2" descr="F:\Received\images (62).jpg"/>
          <p:cNvPicPr>
            <a:picLocks noChangeAspect="1" noChangeArrowheads="1"/>
          </p:cNvPicPr>
          <p:nvPr/>
        </p:nvPicPr>
        <p:blipFill>
          <a:blip r:embed="rId2"/>
          <a:srcRect/>
          <a:stretch>
            <a:fillRect/>
          </a:stretch>
        </p:blipFill>
        <p:spPr bwMode="auto">
          <a:xfrm>
            <a:off x="1676400" y="1828800"/>
            <a:ext cx="6019800" cy="4571999"/>
          </a:xfrm>
          <a:prstGeom prst="rect">
            <a:avLst/>
          </a:prstGeom>
          <a:noFill/>
        </p:spPr>
      </p:pic>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05000" y="685800"/>
            <a:ext cx="5181600" cy="1127915"/>
          </a:xfrm>
        </p:spPr>
        <p:txBody>
          <a:bodyPr>
            <a:noAutofit/>
          </a:bodyPr>
          <a:lstStyle/>
          <a:p>
            <a:pPr>
              <a:buNone/>
            </a:pPr>
            <a:r>
              <a:rPr lang="en-US" sz="6000" smtClean="0"/>
              <a:t>Xử lý nước thải</a:t>
            </a:r>
            <a:endParaRPr lang="en-US" sz="6000"/>
          </a:p>
        </p:txBody>
      </p:sp>
      <p:pic>
        <p:nvPicPr>
          <p:cNvPr id="16386" name="Picture 2" descr="F:\Received\images (63).jpg"/>
          <p:cNvPicPr>
            <a:picLocks noChangeAspect="1" noChangeArrowheads="1"/>
          </p:cNvPicPr>
          <p:nvPr/>
        </p:nvPicPr>
        <p:blipFill>
          <a:blip r:embed="rId2"/>
          <a:srcRect/>
          <a:stretch>
            <a:fillRect/>
          </a:stretch>
        </p:blipFill>
        <p:spPr bwMode="auto">
          <a:xfrm>
            <a:off x="1295400" y="1905000"/>
            <a:ext cx="6400800" cy="4572000"/>
          </a:xfrm>
          <a:prstGeom prst="rect">
            <a:avLst/>
          </a:prstGeom>
          <a:noFill/>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3400" y="1920085"/>
            <a:ext cx="8153400" cy="4434840"/>
          </a:xfrm>
        </p:spPr>
        <p:txBody>
          <a:bodyPr>
            <a:normAutofit/>
          </a:bodyPr>
          <a:lstStyle/>
          <a:p>
            <a:pPr>
              <a:buFont typeface="Wingdings" pitchFamily="2" charset="2"/>
              <a:buChar char="Ø"/>
            </a:pPr>
            <a:r>
              <a:rPr lang="en-US" sz="4000" smtClean="0">
                <a:solidFill>
                  <a:schemeClr val="accent1"/>
                </a:solidFill>
              </a:rPr>
              <a:t> </a:t>
            </a:r>
            <a:r>
              <a:rPr lang="en-US" sz="4000" b="1" smtClean="0">
                <a:solidFill>
                  <a:schemeClr val="accent1"/>
                </a:solidFill>
              </a:rPr>
              <a:t>Ô nhiễm đất:</a:t>
            </a:r>
          </a:p>
          <a:p>
            <a:pPr>
              <a:buNone/>
            </a:pPr>
            <a:r>
              <a:rPr lang="en-US" smtClean="0"/>
              <a:t>   </a:t>
            </a:r>
            <a:r>
              <a:rPr lang="en-US" sz="2800" smtClean="0"/>
              <a:t>- Mưa axit.</a:t>
            </a:r>
          </a:p>
          <a:p>
            <a:pPr>
              <a:buNone/>
            </a:pPr>
            <a:r>
              <a:rPr lang="en-US" sz="2800" smtClean="0"/>
              <a:t>   - Nạn phá rừng.</a:t>
            </a:r>
          </a:p>
          <a:p>
            <a:pPr>
              <a:buNone/>
            </a:pPr>
            <a:r>
              <a:rPr lang="en-US" sz="2800" smtClean="0"/>
              <a:t>   - Rác thải.</a:t>
            </a:r>
          </a:p>
          <a:p>
            <a:pPr>
              <a:buNone/>
            </a:pPr>
            <a:r>
              <a:rPr lang="en-US" sz="2800" smtClean="0"/>
              <a:t>   - Hoạt động nông nghiệp.</a:t>
            </a:r>
          </a:p>
          <a:p>
            <a:pPr>
              <a:buNone/>
            </a:pPr>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a:p>
        </p:txBody>
      </p:sp>
      <p:sp>
        <p:nvSpPr>
          <p:cNvPr id="5" name="Rectangle 4"/>
          <p:cNvSpPr/>
          <p:nvPr/>
        </p:nvSpPr>
        <p:spPr>
          <a:xfrm>
            <a:off x="1981200" y="381000"/>
            <a:ext cx="5944256" cy="1015663"/>
          </a:xfrm>
          <a:prstGeom prst="rect">
            <a:avLst/>
          </a:prstGeom>
          <a:noFill/>
        </p:spPr>
        <p:txBody>
          <a:bodyPr wrap="none" lIns="91440" tIns="45720" rIns="91440" bIns="45720">
            <a:spAutoFit/>
          </a:bodyPr>
          <a:lstStyle/>
          <a:p>
            <a:pPr algn="ctr"/>
            <a:r>
              <a:rPr lang="en-US" sz="6000" b="1" smtClean="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rPr>
              <a:t>NGUYÊN NHÂN</a:t>
            </a:r>
            <a:endParaRPr lang="en-US" sz="6000" b="1" cap="none" spc="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4">
                                            <p:txEl>
                                              <p:pRg st="1" end="1"/>
                                            </p:txEl>
                                          </p:spTgt>
                                        </p:tgtEl>
                                      </p:cBhvr>
                                    </p:animEffect>
                                  </p:childTnLst>
                                </p:cTn>
                              </p:par>
                              <p:par>
                                <p:cTn id="25" presetID="49" presetClass="entr" presetSubtype="0" decel="10000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4">
                                            <p:txEl>
                                              <p:pRg st="2" end="2"/>
                                            </p:txEl>
                                          </p:spTgt>
                                        </p:tgtEl>
                                      </p:cBhvr>
                                    </p:animEffect>
                                  </p:childTnLst>
                                </p:cTn>
                              </p:par>
                              <p:par>
                                <p:cTn id="31" presetID="49" presetClass="entr" presetSubtype="0" decel="10000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4">
                                            <p:txEl>
                                              <p:pRg st="3" end="3"/>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828800" y="762000"/>
            <a:ext cx="5486400" cy="1280315"/>
          </a:xfrm>
        </p:spPr>
        <p:txBody>
          <a:bodyPr>
            <a:normAutofit/>
          </a:bodyPr>
          <a:lstStyle/>
          <a:p>
            <a:pPr>
              <a:buNone/>
            </a:pPr>
            <a:r>
              <a:rPr lang="en-US" sz="6000" smtClean="0"/>
              <a:t>Trồng cây xanh</a:t>
            </a:r>
            <a:endParaRPr lang="en-US" sz="6000"/>
          </a:p>
        </p:txBody>
      </p:sp>
      <p:pic>
        <p:nvPicPr>
          <p:cNvPr id="17410" name="Picture 2" descr="F:\Received\Dup(01)tải xuống (5).jpg"/>
          <p:cNvPicPr>
            <a:picLocks noChangeAspect="1" noChangeArrowheads="1"/>
          </p:cNvPicPr>
          <p:nvPr/>
        </p:nvPicPr>
        <p:blipFill>
          <a:blip r:embed="rId2"/>
          <a:srcRect/>
          <a:stretch>
            <a:fillRect/>
          </a:stretch>
        </p:blipFill>
        <p:spPr bwMode="auto">
          <a:xfrm>
            <a:off x="685800" y="1828800"/>
            <a:ext cx="3733800" cy="4724400"/>
          </a:xfrm>
          <a:prstGeom prst="rect">
            <a:avLst/>
          </a:prstGeom>
          <a:noFill/>
        </p:spPr>
      </p:pic>
      <p:pic>
        <p:nvPicPr>
          <p:cNvPr id="17411" name="Picture 3" descr="F:\Received\images (41).jpg"/>
          <p:cNvPicPr>
            <a:picLocks noChangeAspect="1" noChangeArrowheads="1"/>
          </p:cNvPicPr>
          <p:nvPr/>
        </p:nvPicPr>
        <p:blipFill>
          <a:blip r:embed="rId3"/>
          <a:srcRect/>
          <a:stretch>
            <a:fillRect/>
          </a:stretch>
        </p:blipFill>
        <p:spPr bwMode="auto">
          <a:xfrm>
            <a:off x="4876800" y="1905000"/>
            <a:ext cx="3733800"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anim calcmode="lin" valueType="num">
                                      <p:cBhvr>
                                        <p:cTn id="8" dur="2000" fill="hold"/>
                                        <p:tgtEl>
                                          <p:spTgt spid="17410"/>
                                        </p:tgtEl>
                                        <p:attrNameLst>
                                          <p:attrName>style.rotation</p:attrName>
                                        </p:attrNameLst>
                                      </p:cBhvr>
                                      <p:tavLst>
                                        <p:tav tm="0">
                                          <p:val>
                                            <p:fltVal val="720"/>
                                          </p:val>
                                        </p:tav>
                                        <p:tav tm="100000">
                                          <p:val>
                                            <p:fltVal val="0"/>
                                          </p:val>
                                        </p:tav>
                                      </p:tavLst>
                                    </p:anim>
                                    <p:anim calcmode="lin" valueType="num">
                                      <p:cBhvr>
                                        <p:cTn id="9" dur="2000" fill="hold"/>
                                        <p:tgtEl>
                                          <p:spTgt spid="17410"/>
                                        </p:tgtEl>
                                        <p:attrNameLst>
                                          <p:attrName>ppt_h</p:attrName>
                                        </p:attrNameLst>
                                      </p:cBhvr>
                                      <p:tavLst>
                                        <p:tav tm="0">
                                          <p:val>
                                            <p:fltVal val="0"/>
                                          </p:val>
                                        </p:tav>
                                        <p:tav tm="100000">
                                          <p:val>
                                            <p:strVal val="#ppt_h"/>
                                          </p:val>
                                        </p:tav>
                                      </p:tavLst>
                                    </p:anim>
                                    <p:anim calcmode="lin" valueType="num">
                                      <p:cBhvr>
                                        <p:cTn id="10" dur="2000" fill="hold"/>
                                        <p:tgtEl>
                                          <p:spTgt spid="17410"/>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fade">
                                      <p:cBhvr>
                                        <p:cTn id="13" dur="2000"/>
                                        <p:tgtEl>
                                          <p:spTgt spid="17411"/>
                                        </p:tgtEl>
                                      </p:cBhvr>
                                    </p:animEffect>
                                    <p:anim calcmode="lin" valueType="num">
                                      <p:cBhvr>
                                        <p:cTn id="14" dur="2000" fill="hold"/>
                                        <p:tgtEl>
                                          <p:spTgt spid="17411"/>
                                        </p:tgtEl>
                                        <p:attrNameLst>
                                          <p:attrName>style.rotation</p:attrName>
                                        </p:attrNameLst>
                                      </p:cBhvr>
                                      <p:tavLst>
                                        <p:tav tm="0">
                                          <p:val>
                                            <p:fltVal val="720"/>
                                          </p:val>
                                        </p:tav>
                                        <p:tav tm="100000">
                                          <p:val>
                                            <p:fltVal val="0"/>
                                          </p:val>
                                        </p:tav>
                                      </p:tavLst>
                                    </p:anim>
                                    <p:anim calcmode="lin" valueType="num">
                                      <p:cBhvr>
                                        <p:cTn id="15" dur="2000" fill="hold"/>
                                        <p:tgtEl>
                                          <p:spTgt spid="17411"/>
                                        </p:tgtEl>
                                        <p:attrNameLst>
                                          <p:attrName>ppt_h</p:attrName>
                                        </p:attrNameLst>
                                      </p:cBhvr>
                                      <p:tavLst>
                                        <p:tav tm="0">
                                          <p:val>
                                            <p:fltVal val="0"/>
                                          </p:val>
                                        </p:tav>
                                        <p:tav tm="100000">
                                          <p:val>
                                            <p:strVal val="#ppt_h"/>
                                          </p:val>
                                        </p:tav>
                                      </p:tavLst>
                                    </p:anim>
                                    <p:anim calcmode="lin" valueType="num">
                                      <p:cBhvr>
                                        <p:cTn id="16" dur="2000" fill="hold"/>
                                        <p:tgtEl>
                                          <p:spTgt spid="17411"/>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21"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 y="304800"/>
            <a:ext cx="8305800" cy="1204115"/>
          </a:xfrm>
        </p:spPr>
        <p:txBody>
          <a:bodyPr>
            <a:normAutofit/>
          </a:bodyPr>
          <a:lstStyle/>
          <a:p>
            <a:pPr>
              <a:buNone/>
            </a:pPr>
            <a:r>
              <a:rPr lang="en-US" sz="3600" smtClean="0"/>
              <a:t>Hạn chế sử dụng các xe gây ô nhiễm và sử                 dụng xe đạp thay cho các xe ấy</a:t>
            </a:r>
          </a:p>
          <a:p>
            <a:pPr>
              <a:buNone/>
            </a:pPr>
            <a:endParaRPr lang="en-US" sz="3600"/>
          </a:p>
        </p:txBody>
      </p:sp>
      <p:pic>
        <p:nvPicPr>
          <p:cNvPr id="18434" name="Picture 2" descr="F:\Received\images (35).jpg"/>
          <p:cNvPicPr>
            <a:picLocks noChangeAspect="1" noChangeArrowheads="1"/>
          </p:cNvPicPr>
          <p:nvPr/>
        </p:nvPicPr>
        <p:blipFill>
          <a:blip r:embed="rId2"/>
          <a:srcRect/>
          <a:stretch>
            <a:fillRect/>
          </a:stretch>
        </p:blipFill>
        <p:spPr bwMode="auto">
          <a:xfrm>
            <a:off x="609600" y="1981200"/>
            <a:ext cx="3810000" cy="4048125"/>
          </a:xfrm>
          <a:prstGeom prst="rect">
            <a:avLst/>
          </a:prstGeom>
          <a:noFill/>
        </p:spPr>
      </p:pic>
      <p:pic>
        <p:nvPicPr>
          <p:cNvPr id="8194" name="Picture 2" descr="F:\Received\images (40).jpg"/>
          <p:cNvPicPr>
            <a:picLocks noChangeAspect="1" noChangeArrowheads="1"/>
          </p:cNvPicPr>
          <p:nvPr/>
        </p:nvPicPr>
        <p:blipFill>
          <a:blip r:embed="rId3"/>
          <a:srcRect/>
          <a:stretch>
            <a:fillRect/>
          </a:stretch>
        </p:blipFill>
        <p:spPr bwMode="auto">
          <a:xfrm>
            <a:off x="4953000" y="1981200"/>
            <a:ext cx="3581400" cy="4038600"/>
          </a:xfrm>
          <a:prstGeom prst="rect">
            <a:avLst/>
          </a:prstGeom>
          <a:noFill/>
        </p:spPr>
      </p:pic>
    </p:spTree>
  </p:cSld>
  <p:clrMapOvr>
    <a:masterClrMapping/>
  </p:clrMapOvr>
  <p:transition>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28600" y="5638800"/>
            <a:ext cx="9144000" cy="899315"/>
          </a:xfrm>
        </p:spPr>
        <p:txBody>
          <a:bodyPr>
            <a:noAutofit/>
          </a:bodyPr>
          <a:lstStyle/>
          <a:p>
            <a:pPr>
              <a:buNone/>
            </a:pPr>
            <a:r>
              <a:rPr lang="en-US" sz="3600" smtClean="0"/>
              <a:t>Sử dụng túi giấy, túi vải thay cho túi ni lông</a:t>
            </a:r>
            <a:endParaRPr lang="en-US" sz="3600"/>
          </a:p>
        </p:txBody>
      </p:sp>
      <p:pic>
        <p:nvPicPr>
          <p:cNvPr id="19458" name="Picture 2" descr="F:\Received\images (45).jpg"/>
          <p:cNvPicPr>
            <a:picLocks noChangeAspect="1" noChangeArrowheads="1"/>
          </p:cNvPicPr>
          <p:nvPr/>
        </p:nvPicPr>
        <p:blipFill>
          <a:blip r:embed="rId2"/>
          <a:srcRect/>
          <a:stretch>
            <a:fillRect/>
          </a:stretch>
        </p:blipFill>
        <p:spPr bwMode="auto">
          <a:xfrm>
            <a:off x="1066800" y="685800"/>
            <a:ext cx="67818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plus(in)">
                                      <p:cBhvr>
                                        <p:cTn id="7" dur="20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828800" y="685800"/>
            <a:ext cx="5562600" cy="899315"/>
          </a:xfrm>
        </p:spPr>
        <p:txBody>
          <a:bodyPr>
            <a:normAutofit/>
          </a:bodyPr>
          <a:lstStyle/>
          <a:p>
            <a:pPr>
              <a:buNone/>
            </a:pPr>
            <a:r>
              <a:rPr lang="en-US" sz="4800" smtClean="0"/>
              <a:t> Sử dụng hầm đioga</a:t>
            </a:r>
            <a:endParaRPr lang="en-US" sz="4800"/>
          </a:p>
        </p:txBody>
      </p:sp>
      <p:pic>
        <p:nvPicPr>
          <p:cNvPr id="15362" name="Picture 2" descr="F:\Received\tải xuống (12).jpg"/>
          <p:cNvPicPr>
            <a:picLocks noChangeAspect="1" noChangeArrowheads="1"/>
          </p:cNvPicPr>
          <p:nvPr/>
        </p:nvPicPr>
        <p:blipFill>
          <a:blip r:embed="rId2"/>
          <a:srcRect/>
          <a:stretch>
            <a:fillRect/>
          </a:stretch>
        </p:blipFill>
        <p:spPr bwMode="auto">
          <a:xfrm>
            <a:off x="1295400" y="1905000"/>
            <a:ext cx="7162800" cy="4571999"/>
          </a:xfrm>
          <a:prstGeom prst="rect">
            <a:avLst/>
          </a:prstGeom>
          <a:noFill/>
        </p:spPr>
      </p:pic>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81000" y="2514600"/>
            <a:ext cx="8534400" cy="1981200"/>
          </a:xfrm>
        </p:spPr>
        <p:txBody>
          <a:bodyPr>
            <a:noAutofit/>
          </a:bodyPr>
          <a:lstStyle/>
          <a:p>
            <a:pPr>
              <a:buNone/>
            </a:pPr>
            <a:r>
              <a:rPr lang="en-US" sz="4000" smtClean="0"/>
              <a:t>Sử dụng các năng lượng vĩnh cửu thay cho các nguồn năng lượng khác</a:t>
            </a:r>
            <a:endParaRPr lang="en-US" sz="4000"/>
          </a:p>
        </p:txBody>
      </p:sp>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Received\images (64).jpg"/>
          <p:cNvPicPr>
            <a:picLocks noChangeAspect="1" noChangeArrowheads="1"/>
          </p:cNvPicPr>
          <p:nvPr/>
        </p:nvPicPr>
        <p:blipFill>
          <a:blip r:embed="rId2"/>
          <a:srcRect/>
          <a:stretch>
            <a:fillRect/>
          </a:stretch>
        </p:blipFill>
        <p:spPr bwMode="auto">
          <a:xfrm>
            <a:off x="457200" y="609600"/>
            <a:ext cx="4038600" cy="3081338"/>
          </a:xfrm>
          <a:prstGeom prst="rect">
            <a:avLst/>
          </a:prstGeom>
          <a:noFill/>
        </p:spPr>
      </p:pic>
      <p:sp>
        <p:nvSpPr>
          <p:cNvPr id="6" name="Rectangle 5"/>
          <p:cNvSpPr/>
          <p:nvPr/>
        </p:nvSpPr>
        <p:spPr>
          <a:xfrm>
            <a:off x="4800600" y="990600"/>
            <a:ext cx="43434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smtClean="0">
                <a:ln w="11430"/>
                <a:solidFill>
                  <a:srgbClr val="00B050"/>
                </a:solidFill>
                <a:effectLst>
                  <a:outerShdw blurRad="76200" dist="50800" dir="5400000" algn="tl" rotWithShape="0">
                    <a:srgbClr val="000000">
                      <a:alpha val="65000"/>
                    </a:srgbClr>
                  </a:outerShdw>
                </a:effectLst>
              </a:rPr>
              <a:t>Năng lượng mặt trời</a:t>
            </a:r>
            <a:endParaRPr lang="en-US" sz="5400" b="1" cap="none" spc="50">
              <a:ln w="11430"/>
              <a:solidFill>
                <a:srgbClr val="00B050"/>
              </a:solidFill>
              <a:effectLst>
                <a:outerShdw blurRad="76200" dist="50800" dir="5400000" algn="tl" rotWithShape="0">
                  <a:srgbClr val="000000">
                    <a:alpha val="65000"/>
                  </a:srgbClr>
                </a:outerShdw>
              </a:effectLst>
            </a:endParaRPr>
          </a:p>
        </p:txBody>
      </p:sp>
      <p:pic>
        <p:nvPicPr>
          <p:cNvPr id="7" name="Picture 6" descr="bb"/>
          <p:cNvPicPr>
            <a:picLocks noChangeAspect="1" noChangeArrowheads="1"/>
          </p:cNvPicPr>
          <p:nvPr/>
        </p:nvPicPr>
        <p:blipFill>
          <a:blip r:embed="rId3"/>
          <a:srcRect/>
          <a:stretch>
            <a:fillRect/>
          </a:stretch>
        </p:blipFill>
        <p:spPr bwMode="auto">
          <a:xfrm>
            <a:off x="4800600" y="3733800"/>
            <a:ext cx="4038600" cy="2971800"/>
          </a:xfrm>
          <a:prstGeom prst="rect">
            <a:avLst/>
          </a:prstGeom>
          <a:noFill/>
        </p:spPr>
      </p:pic>
      <p:sp>
        <p:nvSpPr>
          <p:cNvPr id="8" name="Rectangle 7"/>
          <p:cNvSpPr/>
          <p:nvPr/>
        </p:nvSpPr>
        <p:spPr>
          <a:xfrm>
            <a:off x="609600" y="4495800"/>
            <a:ext cx="3886200" cy="1754326"/>
          </a:xfrm>
          <a:prstGeom prst="rect">
            <a:avLst/>
          </a:prstGeom>
          <a:noFill/>
        </p:spPr>
        <p:txBody>
          <a:bodyPr wrap="square" lIns="91440" tIns="45720" rIns="91440" bIns="45720">
            <a:spAutoFit/>
          </a:bodyPr>
          <a:lstStyle/>
          <a:p>
            <a:pPr algn="ctr"/>
            <a:r>
              <a:rPr lang="en-US" sz="5400" b="1" cap="none" spc="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rPr>
              <a:t>Năng lượng gió</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FF00"/>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770" decel="100000"/>
                                        <p:tgtEl>
                                          <p:spTgt spid="21506"/>
                                        </p:tgtEl>
                                      </p:cBhvr>
                                    </p:animEffect>
                                    <p:animScale>
                                      <p:cBhvr>
                                        <p:cTn id="8" dur="770" decel="100000"/>
                                        <p:tgtEl>
                                          <p:spTgt spid="21506"/>
                                        </p:tgtEl>
                                      </p:cBhvr>
                                      <p:from x="10000" y="10000"/>
                                      <p:to x="200000" y="450000"/>
                                    </p:animScale>
                                    <p:animScale>
                                      <p:cBhvr>
                                        <p:cTn id="9" dur="1230" accel="100000" fill="hold">
                                          <p:stCondLst>
                                            <p:cond delay="770"/>
                                          </p:stCondLst>
                                        </p:cTn>
                                        <p:tgtEl>
                                          <p:spTgt spid="21506"/>
                                        </p:tgtEl>
                                      </p:cBhvr>
                                      <p:from x="200000" y="450000"/>
                                      <p:to x="100000" y="100000"/>
                                    </p:animScale>
                                    <p:set>
                                      <p:cBhvr>
                                        <p:cTn id="10" dur="770" fill="hold"/>
                                        <p:tgtEl>
                                          <p:spTgt spid="21506"/>
                                        </p:tgtEl>
                                        <p:attrNameLst>
                                          <p:attrName>ppt_x</p:attrName>
                                        </p:attrNameLst>
                                      </p:cBhvr>
                                      <p:to>
                                        <p:strVal val="(0.5)"/>
                                      </p:to>
                                    </p:set>
                                    <p:anim from="(0.5)" to="(#ppt_x)" calcmode="lin" valueType="num">
                                      <p:cBhvr>
                                        <p:cTn id="11" dur="1230" accel="100000" fill="hold">
                                          <p:stCondLst>
                                            <p:cond delay="770"/>
                                          </p:stCondLst>
                                        </p:cTn>
                                        <p:tgtEl>
                                          <p:spTgt spid="21506"/>
                                        </p:tgtEl>
                                        <p:attrNameLst>
                                          <p:attrName>ppt_x</p:attrName>
                                        </p:attrNameLst>
                                      </p:cBhvr>
                                    </p:anim>
                                    <p:set>
                                      <p:cBhvr>
                                        <p:cTn id="12" dur="770" fill="hold"/>
                                        <p:tgtEl>
                                          <p:spTgt spid="21506"/>
                                        </p:tgtEl>
                                        <p:attrNameLst>
                                          <p:attrName>ppt_y</p:attrName>
                                        </p:attrNameLst>
                                      </p:cBhvr>
                                      <p:to>
                                        <p:strVal val="(#ppt_y+0.4)"/>
                                      </p:to>
                                    </p:set>
                                    <p:anim from="(#ppt_y+0.4)" to="(#ppt_y)" calcmode="lin" valueType="num">
                                      <p:cBhvr>
                                        <p:cTn id="13" dur="1230" accel="100000" fill="hold">
                                          <p:stCondLst>
                                            <p:cond delay="770"/>
                                          </p:stCondLst>
                                        </p:cTn>
                                        <p:tgtEl>
                                          <p:spTgt spid="21506"/>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style.rotation</p:attrName>
                                        </p:attrNameLst>
                                      </p:cBhvr>
                                      <p:tavLst>
                                        <p:tav tm="0">
                                          <p:val>
                                            <p:fltVal val="720"/>
                                          </p:val>
                                        </p:tav>
                                        <p:tav tm="100000">
                                          <p:val>
                                            <p:fltVal val="0"/>
                                          </p:val>
                                        </p:tav>
                                      </p:tavLst>
                                    </p:anim>
                                    <p:anim calcmode="lin" valueType="num">
                                      <p:cBhvr>
                                        <p:cTn id="29" dur="2000" fill="hold"/>
                                        <p:tgtEl>
                                          <p:spTgt spid="7"/>
                                        </p:tgtEl>
                                        <p:attrNameLst>
                                          <p:attrName>ppt_h</p:attrName>
                                        </p:attrNameLst>
                                      </p:cBhvr>
                                      <p:tavLst>
                                        <p:tav tm="0">
                                          <p:val>
                                            <p:fltVal val="0"/>
                                          </p:val>
                                        </p:tav>
                                        <p:tav tm="100000">
                                          <p:val>
                                            <p:strVal val="#ppt_h"/>
                                          </p:val>
                                        </p:tav>
                                      </p:tavLst>
                                    </p:anim>
                                    <p:anim calcmode="lin" valueType="num">
                                      <p:cBhvr>
                                        <p:cTn id="30" dur="2000" fill="hold"/>
                                        <p:tgtEl>
                                          <p:spTgt spid="7"/>
                                        </p:tgtEl>
                                        <p:attrNameLst>
                                          <p:attrName>ppt_w</p:attrName>
                                        </p:attrNameLst>
                                      </p:cBhvr>
                                      <p:tavLst>
                                        <p:tav tm="0">
                                          <p:val>
                                            <p:fltVal val="0"/>
                                          </p:val>
                                        </p:tav>
                                        <p:tav tm="100000">
                                          <p:val>
                                            <p:strVal val="#ppt_w"/>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anim calcmode="lin" valueType="num">
                                      <p:cBhvr>
                                        <p:cTn id="34" dur="2000" fill="hold"/>
                                        <p:tgtEl>
                                          <p:spTgt spid="8"/>
                                        </p:tgtEl>
                                        <p:attrNameLst>
                                          <p:attrName>style.rotation</p:attrName>
                                        </p:attrNameLst>
                                      </p:cBhvr>
                                      <p:tavLst>
                                        <p:tav tm="0">
                                          <p:val>
                                            <p:fltVal val="720"/>
                                          </p:val>
                                        </p:tav>
                                        <p:tav tm="100000">
                                          <p:val>
                                            <p:fltVal val="0"/>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 calcmode="lin" valueType="num">
                                      <p:cBhvr>
                                        <p:cTn id="36"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533400" y="1066800"/>
            <a:ext cx="4191000" cy="5486400"/>
          </a:xfrm>
        </p:spPr>
        <p:txBody>
          <a:bodyPr>
            <a:normAutofit/>
          </a:bodyPr>
          <a:lstStyle/>
          <a:p>
            <a:r>
              <a:rPr lang="en-US" smtClean="0"/>
              <a:t>Tình trạng môi trường tuy nghiêm trọng nhưng vẫn có thể cứu vãn nếu mỗi người dân biết góp sức của mình, chung tay bảo vệ môi trường, tránh gây ô nhiễm môi trường.</a:t>
            </a:r>
          </a:p>
          <a:p>
            <a:r>
              <a:rPr lang="en-US" smtClean="0"/>
              <a:t> Vì tương lai xanh, sạch, đẹp và vì cuộc sống của chính chúng ta cũng như các thế hệ sau, hãy bảo vệ môi trường để bảo vệ cuộc sống của chính mình</a:t>
            </a:r>
            <a:endParaRPr lang="en-US"/>
          </a:p>
        </p:txBody>
      </p:sp>
      <p:sp>
        <p:nvSpPr>
          <p:cNvPr id="9" name="Rectangle 8"/>
          <p:cNvSpPr/>
          <p:nvPr/>
        </p:nvSpPr>
        <p:spPr>
          <a:xfrm>
            <a:off x="2743200" y="0"/>
            <a:ext cx="3880683" cy="1107996"/>
          </a:xfrm>
          <a:prstGeom prst="rect">
            <a:avLst/>
          </a:prstGeom>
          <a:noFill/>
        </p:spPr>
        <p:txBody>
          <a:bodyPr wrap="square" lIns="91440" tIns="45720" rIns="91440" bIns="45720">
            <a:spAutoFit/>
          </a:bodyPr>
          <a:lstStyle/>
          <a:p>
            <a:pPr algn="ctr"/>
            <a:r>
              <a:rPr lang="en-US" sz="6600" b="1" cap="none" spc="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TÓM LẠI</a:t>
            </a:r>
            <a:endParaRPr lang="en-US" sz="6600" b="1" cap="none" spc="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pic>
        <p:nvPicPr>
          <p:cNvPr id="22530" name="Picture 2" descr="F:\Received\images (39).jpg"/>
          <p:cNvPicPr>
            <a:picLocks noChangeAspect="1" noChangeArrowheads="1"/>
          </p:cNvPicPr>
          <p:nvPr/>
        </p:nvPicPr>
        <p:blipFill>
          <a:blip r:embed="rId2"/>
          <a:srcRect/>
          <a:stretch>
            <a:fillRect/>
          </a:stretch>
        </p:blipFill>
        <p:spPr bwMode="auto">
          <a:xfrm>
            <a:off x="5105400" y="1219200"/>
            <a:ext cx="3733800" cy="5410200"/>
          </a:xfrm>
          <a:prstGeom prst="rect">
            <a:avLst/>
          </a:prstGeom>
          <a:noFill/>
        </p:spPr>
      </p:pic>
      <p:pic>
        <p:nvPicPr>
          <p:cNvPr id="9218" name="Picture 2" descr="F:\Received\images (24).jpg"/>
          <p:cNvPicPr>
            <a:picLocks noChangeAspect="1" noChangeArrowheads="1"/>
          </p:cNvPicPr>
          <p:nvPr/>
        </p:nvPicPr>
        <p:blipFill>
          <a:blip r:embed="rId3"/>
          <a:srcRect/>
          <a:stretch>
            <a:fillRect/>
          </a:stretch>
        </p:blipFill>
        <p:spPr bwMode="auto">
          <a:xfrm>
            <a:off x="5105400" y="1219200"/>
            <a:ext cx="3733800" cy="541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set>
                                      <p:cBhvr>
                                        <p:cTn id="14" dur="455" fill="hold">
                                          <p:stCondLst>
                                            <p:cond delay="0"/>
                                          </p:stCondLst>
                                        </p:cTn>
                                        <p:tgtEl>
                                          <p:spTgt spid="6">
                                            <p:txEl>
                                              <p:pRg st="0" end="0"/>
                                            </p:txEl>
                                          </p:spTgt>
                                        </p:tgtEl>
                                        <p:attrNameLst>
                                          <p:attrName>style.rotation</p:attrName>
                                        </p:attrNameLst>
                                      </p:cBhvr>
                                      <p:to>
                                        <p:strVal val="-45.0"/>
                                      </p:to>
                                    </p:set>
                                    <p:anim calcmode="lin" valueType="num">
                                      <p:cBhvr>
                                        <p:cTn id="15" dur="455" fill="hold">
                                          <p:stCondLst>
                                            <p:cond delay="455"/>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anim calcmode="lin" valueType="num">
                                      <p:cBhvr>
                                        <p:cTn id="23" dur="1000" fill="hold"/>
                                        <p:tgtEl>
                                          <p:spTgt spid="22530"/>
                                        </p:tgtEl>
                                        <p:attrNameLst>
                                          <p:attrName>ppt_w</p:attrName>
                                        </p:attrNameLst>
                                      </p:cBhvr>
                                      <p:tavLst>
                                        <p:tav tm="0">
                                          <p:val>
                                            <p:fltVal val="0"/>
                                          </p:val>
                                        </p:tav>
                                        <p:tav tm="100000">
                                          <p:val>
                                            <p:strVal val="#ppt_w"/>
                                          </p:val>
                                        </p:tav>
                                      </p:tavLst>
                                    </p:anim>
                                    <p:anim calcmode="lin" valueType="num">
                                      <p:cBhvr>
                                        <p:cTn id="24" dur="1000" fill="hold"/>
                                        <p:tgtEl>
                                          <p:spTgt spid="22530"/>
                                        </p:tgtEl>
                                        <p:attrNameLst>
                                          <p:attrName>ppt_h</p:attrName>
                                        </p:attrNameLst>
                                      </p:cBhvr>
                                      <p:tavLst>
                                        <p:tav tm="0">
                                          <p:val>
                                            <p:fltVal val="0"/>
                                          </p:val>
                                        </p:tav>
                                        <p:tav tm="100000">
                                          <p:val>
                                            <p:strVal val="#ppt_h"/>
                                          </p:val>
                                        </p:tav>
                                      </p:tavLst>
                                    </p:anim>
                                    <p:anim calcmode="lin" valueType="num">
                                      <p:cBhvr>
                                        <p:cTn id="25" dur="1000" fill="hold"/>
                                        <p:tgtEl>
                                          <p:spTgt spid="2253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xit" presetSubtype="0" fill="hold" nodeType="clickEffect">
                                  <p:stCondLst>
                                    <p:cond delay="0"/>
                                  </p:stCondLst>
                                  <p:childTnLst>
                                    <p:animEffect transition="out" filter="fade">
                                      <p:cBhvr>
                                        <p:cTn id="30" dur="2000"/>
                                        <p:tgtEl>
                                          <p:spTgt spid="22530"/>
                                        </p:tgtEl>
                                      </p:cBhvr>
                                    </p:animEffect>
                                    <p:anim calcmode="lin" valueType="num">
                                      <p:cBhvr>
                                        <p:cTn id="31" dur="2000"/>
                                        <p:tgtEl>
                                          <p:spTgt spid="22530"/>
                                        </p:tgtEl>
                                        <p:attrNameLst>
                                          <p:attrName>style.rotation</p:attrName>
                                        </p:attrNameLst>
                                      </p:cBhvr>
                                      <p:tavLst>
                                        <p:tav tm="0">
                                          <p:val>
                                            <p:fltVal val="0"/>
                                          </p:val>
                                        </p:tav>
                                        <p:tav tm="100000">
                                          <p:val>
                                            <p:fltVal val="720"/>
                                          </p:val>
                                        </p:tav>
                                      </p:tavLst>
                                    </p:anim>
                                    <p:anim calcmode="lin" valueType="num">
                                      <p:cBhvr>
                                        <p:cTn id="32" dur="2000"/>
                                        <p:tgtEl>
                                          <p:spTgt spid="22530"/>
                                        </p:tgtEl>
                                        <p:attrNameLst>
                                          <p:attrName>ppt_h</p:attrName>
                                        </p:attrNameLst>
                                      </p:cBhvr>
                                      <p:tavLst>
                                        <p:tav tm="0">
                                          <p:val>
                                            <p:strVal val="ppt_h"/>
                                          </p:val>
                                        </p:tav>
                                        <p:tav tm="100000">
                                          <p:val>
                                            <p:fltVal val="0"/>
                                          </p:val>
                                        </p:tav>
                                      </p:tavLst>
                                    </p:anim>
                                    <p:anim calcmode="lin" valueType="num">
                                      <p:cBhvr>
                                        <p:cTn id="33" dur="2000"/>
                                        <p:tgtEl>
                                          <p:spTgt spid="22530"/>
                                        </p:tgtEl>
                                        <p:attrNameLst>
                                          <p:attrName>ppt_w</p:attrName>
                                        </p:attrNameLst>
                                      </p:cBhvr>
                                      <p:tavLst>
                                        <p:tav tm="0">
                                          <p:val>
                                            <p:strVal val="ppt_w"/>
                                          </p:val>
                                        </p:tav>
                                        <p:tav tm="100000">
                                          <p:val>
                                            <p:fltVal val="0"/>
                                          </p:val>
                                        </p:tav>
                                      </p:tavLst>
                                    </p:anim>
                                    <p:set>
                                      <p:cBhvr>
                                        <p:cTn id="34" dur="1" fill="hold">
                                          <p:stCondLst>
                                            <p:cond delay="1999"/>
                                          </p:stCondLst>
                                        </p:cTn>
                                        <p:tgtEl>
                                          <p:spTgt spid="225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9218"/>
                                        </p:tgtEl>
                                        <p:attrNameLst>
                                          <p:attrName>style.visibility</p:attrName>
                                        </p:attrNameLst>
                                      </p:cBhvr>
                                      <p:to>
                                        <p:strVal val="visible"/>
                                      </p:to>
                                    </p:set>
                                    <p:anim calcmode="lin" valueType="num">
                                      <p:cBhvr>
                                        <p:cTn id="39" dur="1000" fill="hold"/>
                                        <p:tgtEl>
                                          <p:spTgt spid="9218"/>
                                        </p:tgtEl>
                                        <p:attrNameLst>
                                          <p:attrName>ppt_x</p:attrName>
                                        </p:attrNameLst>
                                      </p:cBhvr>
                                      <p:tavLst>
                                        <p:tav tm="0">
                                          <p:val>
                                            <p:strVal val="#ppt_x-.2"/>
                                          </p:val>
                                        </p:tav>
                                        <p:tav tm="100000">
                                          <p:val>
                                            <p:strVal val="#ppt_x"/>
                                          </p:val>
                                        </p:tav>
                                      </p:tavLst>
                                    </p:anim>
                                    <p:anim calcmode="lin" valueType="num">
                                      <p:cBhvr>
                                        <p:cTn id="40"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9218"/>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6">
                                            <p:txEl>
                                              <p:pRg st="1" end="1"/>
                                            </p:txEl>
                                          </p:spTgt>
                                        </p:tgtEl>
                                        <p:attrNameLst>
                                          <p:attrName>style.visibility</p:attrName>
                                        </p:attrNameLst>
                                      </p:cBhvr>
                                      <p:to>
                                        <p:strVal val="visible"/>
                                      </p:to>
                                    </p:set>
                                    <p:anim calcmode="lin" valueType="num">
                                      <p:cBhvr>
                                        <p:cTn id="46" dur="500" decel="50000" fill="hold">
                                          <p:stCondLst>
                                            <p:cond delay="0"/>
                                          </p:stCondLst>
                                        </p:cTn>
                                        <p:tgtEl>
                                          <p:spTgt spid="6">
                                            <p:txEl>
                                              <p:pRg st="1" end="1"/>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6">
                                            <p:txEl>
                                              <p:pRg st="1" end="1"/>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6">
                                            <p:txEl>
                                              <p:pRg st="1" end="1"/>
                                            </p:txEl>
                                          </p:spTgt>
                                        </p:tgtEl>
                                        <p:attrNameLst>
                                          <p:attrName>ppt_w</p:attrName>
                                        </p:attrNameLst>
                                      </p:cBhvr>
                                      <p:tavLst>
                                        <p:tav tm="0">
                                          <p:val>
                                            <p:strVal val="#ppt_w*.05"/>
                                          </p:val>
                                        </p:tav>
                                        <p:tav tm="100000">
                                          <p:val>
                                            <p:strVal val="#ppt_w"/>
                                          </p:val>
                                        </p:tav>
                                      </p:tavLst>
                                    </p:anim>
                                    <p:anim calcmode="lin" valueType="num">
                                      <p:cBhvr>
                                        <p:cTn id="49" dur="1000" fill="hold"/>
                                        <p:tgtEl>
                                          <p:spTgt spid="6">
                                            <p:txEl>
                                              <p:pRg st="1" end="1"/>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6">
                                            <p:txEl>
                                              <p:pRg st="1" end="1"/>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6">
                                            <p:txEl>
                                              <p:pRg st="1" end="1"/>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6">
                                            <p:txEl>
                                              <p:pRg st="1" end="1"/>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Received\images (16).jpg"/>
          <p:cNvPicPr>
            <a:picLocks noChangeAspect="1" noChangeArrowheads="1"/>
          </p:cNvPicPr>
          <p:nvPr/>
        </p:nvPicPr>
        <p:blipFill>
          <a:blip r:embed="rId2"/>
          <a:srcRect/>
          <a:stretch>
            <a:fillRect/>
          </a:stretch>
        </p:blipFill>
        <p:spPr bwMode="auto">
          <a:xfrm>
            <a:off x="1" y="1"/>
            <a:ext cx="9143999" cy="6857999"/>
          </a:xfrm>
          <a:prstGeom prst="rect">
            <a:avLst/>
          </a:prstGeom>
          <a:noFill/>
        </p:spPr>
      </p:pic>
      <p:sp>
        <p:nvSpPr>
          <p:cNvPr id="6" name="Rectangle 5"/>
          <p:cNvSpPr/>
          <p:nvPr/>
        </p:nvSpPr>
        <p:spPr>
          <a:xfrm>
            <a:off x="1143000" y="533400"/>
            <a:ext cx="7391400" cy="1754326"/>
          </a:xfrm>
          <a:prstGeom prst="rect">
            <a:avLst/>
          </a:prstGeom>
          <a:noFill/>
        </p:spPr>
        <p:txBody>
          <a:bodyPr wrap="square" lIns="91440" tIns="45720" rIns="91440" bIns="45720">
            <a:spAutoFit/>
          </a:bodyPr>
          <a:lstStyle/>
          <a:p>
            <a:pPr algn="ctr"/>
            <a:r>
              <a:rPr lang="en-US" sz="5400" b="1" cap="none" spc="0" smtClean="0">
                <a:ln w="17780" cmpd="sng">
                  <a:solidFill>
                    <a:srgbClr val="FFFFFF"/>
                  </a:solidFill>
                  <a:prstDash val="solid"/>
                  <a:miter lim="800000"/>
                </a:ln>
                <a:solidFill>
                  <a:srgbClr val="FF0000"/>
                </a:solidFill>
                <a:effectLst>
                  <a:outerShdw blurRad="50800" algn="tl" rotWithShape="0">
                    <a:srgbClr val="000000"/>
                  </a:outerShdw>
                </a:effectLst>
              </a:rPr>
              <a:t>CÁM ƠN CÁC BẠN ĐÃ THEO DÕI</a:t>
            </a:r>
            <a:endParaRPr lang="en-US" sz="5400" b="1" cap="none" spc="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Received\images (50).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654654654"/>
          <p:cNvPicPr>
            <a:picLocks noChangeAspect="1" noChangeArrowheads="1"/>
          </p:cNvPicPr>
          <p:nvPr/>
        </p:nvPicPr>
        <p:blipFill>
          <a:blip r:embed="rId2"/>
          <a:srcRect/>
          <a:stretch>
            <a:fillRect/>
          </a:stretch>
        </p:blipFill>
        <p:spPr bwMode="auto">
          <a:xfrm>
            <a:off x="533400" y="457200"/>
            <a:ext cx="3733800" cy="2819400"/>
          </a:xfrm>
          <a:prstGeom prst="rect">
            <a:avLst/>
          </a:prstGeom>
          <a:noFill/>
        </p:spPr>
      </p:pic>
      <p:pic>
        <p:nvPicPr>
          <p:cNvPr id="7" name="Picture 5" descr="o-nhiem-moi-truong-nong-thon-0"/>
          <p:cNvPicPr>
            <a:picLocks noChangeAspect="1" noChangeArrowheads="1"/>
          </p:cNvPicPr>
          <p:nvPr/>
        </p:nvPicPr>
        <p:blipFill>
          <a:blip r:embed="rId3"/>
          <a:srcRect/>
          <a:stretch>
            <a:fillRect/>
          </a:stretch>
        </p:blipFill>
        <p:spPr bwMode="auto">
          <a:xfrm>
            <a:off x="4724400" y="457200"/>
            <a:ext cx="4076700" cy="2819400"/>
          </a:xfrm>
          <a:prstGeom prst="rect">
            <a:avLst/>
          </a:prstGeom>
          <a:noFill/>
        </p:spPr>
      </p:pic>
      <p:pic>
        <p:nvPicPr>
          <p:cNvPr id="3074" name="Picture 2" descr="F:\Received\images (28).jpg"/>
          <p:cNvPicPr>
            <a:picLocks noChangeAspect="1" noChangeArrowheads="1"/>
          </p:cNvPicPr>
          <p:nvPr/>
        </p:nvPicPr>
        <p:blipFill>
          <a:blip r:embed="rId4"/>
          <a:srcRect/>
          <a:stretch>
            <a:fillRect/>
          </a:stretch>
        </p:blipFill>
        <p:spPr bwMode="auto">
          <a:xfrm>
            <a:off x="2057400" y="3657600"/>
            <a:ext cx="4952999" cy="28955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style.rotation</p:attrName>
                                        </p:attrNameLst>
                                      </p:cBhvr>
                                      <p:tavLst>
                                        <p:tav tm="0">
                                          <p:val>
                                            <p:fltVal val="720"/>
                                          </p:val>
                                        </p:tav>
                                        <p:tav tm="100000">
                                          <p:val>
                                            <p:fltVal val="0"/>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 calcmode="lin" valueType="num">
                                      <p:cBhvr>
                                        <p:cTn id="18" dur="2000" fill="hold"/>
                                        <p:tgtEl>
                                          <p:spTgt spid="7"/>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wipe(down)">
                                      <p:cBhvr>
                                        <p:cTn id="23" dur="580">
                                          <p:stCondLst>
                                            <p:cond delay="0"/>
                                          </p:stCondLst>
                                        </p:cTn>
                                        <p:tgtEl>
                                          <p:spTgt spid="3074"/>
                                        </p:tgtEl>
                                      </p:cBhvr>
                                    </p:animEffect>
                                    <p:anim calcmode="lin" valueType="num">
                                      <p:cBhvr>
                                        <p:cTn id="24"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9" dur="26">
                                          <p:stCondLst>
                                            <p:cond delay="650"/>
                                          </p:stCondLst>
                                        </p:cTn>
                                        <p:tgtEl>
                                          <p:spTgt spid="3074"/>
                                        </p:tgtEl>
                                      </p:cBhvr>
                                      <p:to x="100000" y="60000"/>
                                    </p:animScale>
                                    <p:animScale>
                                      <p:cBhvr>
                                        <p:cTn id="30" dur="166" decel="50000">
                                          <p:stCondLst>
                                            <p:cond delay="676"/>
                                          </p:stCondLst>
                                        </p:cTn>
                                        <p:tgtEl>
                                          <p:spTgt spid="3074"/>
                                        </p:tgtEl>
                                      </p:cBhvr>
                                      <p:to x="100000" y="100000"/>
                                    </p:animScale>
                                    <p:animScale>
                                      <p:cBhvr>
                                        <p:cTn id="31" dur="26">
                                          <p:stCondLst>
                                            <p:cond delay="1312"/>
                                          </p:stCondLst>
                                        </p:cTn>
                                        <p:tgtEl>
                                          <p:spTgt spid="3074"/>
                                        </p:tgtEl>
                                      </p:cBhvr>
                                      <p:to x="100000" y="80000"/>
                                    </p:animScale>
                                    <p:animScale>
                                      <p:cBhvr>
                                        <p:cTn id="32" dur="166" decel="50000">
                                          <p:stCondLst>
                                            <p:cond delay="1338"/>
                                          </p:stCondLst>
                                        </p:cTn>
                                        <p:tgtEl>
                                          <p:spTgt spid="3074"/>
                                        </p:tgtEl>
                                      </p:cBhvr>
                                      <p:to x="100000" y="100000"/>
                                    </p:animScale>
                                    <p:animScale>
                                      <p:cBhvr>
                                        <p:cTn id="33" dur="26">
                                          <p:stCondLst>
                                            <p:cond delay="1642"/>
                                          </p:stCondLst>
                                        </p:cTn>
                                        <p:tgtEl>
                                          <p:spTgt spid="3074"/>
                                        </p:tgtEl>
                                      </p:cBhvr>
                                      <p:to x="100000" y="90000"/>
                                    </p:animScale>
                                    <p:animScale>
                                      <p:cBhvr>
                                        <p:cTn id="34" dur="166" decel="50000">
                                          <p:stCondLst>
                                            <p:cond delay="1668"/>
                                          </p:stCondLst>
                                        </p:cTn>
                                        <p:tgtEl>
                                          <p:spTgt spid="3074"/>
                                        </p:tgtEl>
                                      </p:cBhvr>
                                      <p:to x="100000" y="100000"/>
                                    </p:animScale>
                                    <p:animScale>
                                      <p:cBhvr>
                                        <p:cTn id="35" dur="26">
                                          <p:stCondLst>
                                            <p:cond delay="1808"/>
                                          </p:stCondLst>
                                        </p:cTn>
                                        <p:tgtEl>
                                          <p:spTgt spid="3074"/>
                                        </p:tgtEl>
                                      </p:cBhvr>
                                      <p:to x="100000" y="95000"/>
                                    </p:animScale>
                                    <p:animScale>
                                      <p:cBhvr>
                                        <p:cTn id="36"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eceived\images (20).jpg"/>
          <p:cNvPicPr>
            <a:picLocks noChangeAspect="1" noChangeArrowheads="1"/>
          </p:cNvPicPr>
          <p:nvPr/>
        </p:nvPicPr>
        <p:blipFill>
          <a:blip r:embed="rId2"/>
          <a:srcRect/>
          <a:stretch>
            <a:fillRect/>
          </a:stretch>
        </p:blipFill>
        <p:spPr bwMode="auto">
          <a:xfrm>
            <a:off x="304800" y="381000"/>
            <a:ext cx="3733800" cy="2971800"/>
          </a:xfrm>
          <a:prstGeom prst="rect">
            <a:avLst/>
          </a:prstGeom>
          <a:noFill/>
        </p:spPr>
      </p:pic>
      <p:pic>
        <p:nvPicPr>
          <p:cNvPr id="3" name="Picture 6" descr="pppppppppppppppppp"/>
          <p:cNvPicPr>
            <a:picLocks noChangeAspect="1" noChangeArrowheads="1"/>
          </p:cNvPicPr>
          <p:nvPr/>
        </p:nvPicPr>
        <p:blipFill>
          <a:blip r:embed="rId3"/>
          <a:srcRect/>
          <a:stretch>
            <a:fillRect/>
          </a:stretch>
        </p:blipFill>
        <p:spPr bwMode="auto">
          <a:xfrm>
            <a:off x="4724400" y="381000"/>
            <a:ext cx="3733800" cy="2971800"/>
          </a:xfrm>
          <a:prstGeom prst="rect">
            <a:avLst/>
          </a:prstGeom>
          <a:noFill/>
        </p:spPr>
      </p:pic>
      <p:pic>
        <p:nvPicPr>
          <p:cNvPr id="4" name="Picture 8" descr="oooooooooooooooooooooooooo"/>
          <p:cNvPicPr>
            <a:picLocks noChangeAspect="1" noChangeArrowheads="1"/>
          </p:cNvPicPr>
          <p:nvPr/>
        </p:nvPicPr>
        <p:blipFill>
          <a:blip r:embed="rId4"/>
          <a:srcRect/>
          <a:stretch>
            <a:fillRect/>
          </a:stretch>
        </p:blipFill>
        <p:spPr bwMode="auto">
          <a:xfrm>
            <a:off x="304800" y="3810000"/>
            <a:ext cx="3733800" cy="2743200"/>
          </a:xfrm>
          <a:prstGeom prst="rect">
            <a:avLst/>
          </a:prstGeom>
          <a:noFill/>
        </p:spPr>
      </p:pic>
      <p:pic>
        <p:nvPicPr>
          <p:cNvPr id="1026" name="Picture 2" descr="F:\Received\images (30).jpg"/>
          <p:cNvPicPr>
            <a:picLocks noChangeAspect="1" noChangeArrowheads="1"/>
          </p:cNvPicPr>
          <p:nvPr/>
        </p:nvPicPr>
        <p:blipFill>
          <a:blip r:embed="rId5"/>
          <a:srcRect/>
          <a:stretch>
            <a:fillRect/>
          </a:stretch>
        </p:blipFill>
        <p:spPr bwMode="auto">
          <a:xfrm>
            <a:off x="4724400" y="3810000"/>
            <a:ext cx="3733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dissolv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85800"/>
            <a:ext cx="8305800" cy="5669125"/>
          </a:xfrm>
        </p:spPr>
        <p:txBody>
          <a:bodyPr>
            <a:normAutofit fontScale="92500" lnSpcReduction="10000"/>
          </a:bodyPr>
          <a:lstStyle/>
          <a:p>
            <a:pPr>
              <a:buFont typeface="Wingdings" pitchFamily="2" charset="2"/>
              <a:buChar char="Ø"/>
            </a:pPr>
            <a:r>
              <a:rPr lang="en-US" smtClean="0"/>
              <a:t> </a:t>
            </a:r>
            <a:r>
              <a:rPr lang="en-US" sz="4000" b="1" smtClean="0">
                <a:solidFill>
                  <a:schemeClr val="accent1"/>
                </a:solidFill>
              </a:rPr>
              <a:t>Ô nhiễm nước</a:t>
            </a:r>
            <a:r>
              <a:rPr lang="en-US" sz="4000" smtClean="0">
                <a:solidFill>
                  <a:schemeClr val="accent1"/>
                </a:solidFill>
              </a:rPr>
              <a:t>:</a:t>
            </a:r>
          </a:p>
          <a:p>
            <a:pPr>
              <a:buNone/>
            </a:pPr>
            <a:r>
              <a:rPr lang="en-US" sz="3200" smtClean="0">
                <a:solidFill>
                  <a:schemeClr val="accent1"/>
                </a:solidFill>
              </a:rPr>
              <a:t> </a:t>
            </a:r>
            <a:r>
              <a:rPr lang="en-US" sz="3200" smtClean="0"/>
              <a:t>* </a:t>
            </a:r>
            <a:r>
              <a:rPr lang="en-US" sz="3200" i="1" u="sng" smtClean="0"/>
              <a:t>Ô nhiễm tự nhiên:</a:t>
            </a:r>
          </a:p>
          <a:p>
            <a:pPr>
              <a:buNone/>
            </a:pPr>
            <a:r>
              <a:rPr lang="en-US" sz="3200" smtClean="0"/>
              <a:t>   - Lũ lụt</a:t>
            </a:r>
          </a:p>
          <a:p>
            <a:pPr>
              <a:buNone/>
            </a:pPr>
            <a:r>
              <a:rPr lang="en-US" sz="3200" smtClean="0"/>
              <a:t>   - Gió bão</a:t>
            </a:r>
          </a:p>
          <a:p>
            <a:pPr>
              <a:buNone/>
            </a:pPr>
            <a:r>
              <a:rPr lang="en-US" sz="3200" smtClean="0"/>
              <a:t>   - Núi lửa</a:t>
            </a:r>
          </a:p>
          <a:p>
            <a:pPr>
              <a:buNone/>
            </a:pPr>
            <a:r>
              <a:rPr lang="en-US" sz="3200" smtClean="0"/>
              <a:t>  * </a:t>
            </a:r>
            <a:r>
              <a:rPr lang="en-US" sz="3200" i="1" u="sng" smtClean="0"/>
              <a:t>Ô nhiễm nhân tạo:</a:t>
            </a:r>
          </a:p>
          <a:p>
            <a:pPr>
              <a:buNone/>
            </a:pPr>
            <a:r>
              <a:rPr lang="en-US" sz="3200" smtClean="0"/>
              <a:t>   - Nước thải sinh hoạt</a:t>
            </a:r>
          </a:p>
          <a:p>
            <a:pPr>
              <a:buNone/>
            </a:pPr>
            <a:r>
              <a:rPr lang="en-US" sz="3200" smtClean="0"/>
              <a:t>   - Nước thải công nghiệp</a:t>
            </a:r>
          </a:p>
          <a:p>
            <a:pPr>
              <a:buNone/>
            </a:pPr>
            <a:r>
              <a:rPr lang="en-US" sz="3200" smtClean="0"/>
              <a:t>   - Rác</a:t>
            </a:r>
          </a:p>
          <a:p>
            <a:pPr>
              <a:buNone/>
            </a:pPr>
            <a:r>
              <a:rPr lang="en-US" sz="3200" smtClean="0"/>
              <a:t>   - Tràn dầu trên biển</a:t>
            </a:r>
          </a:p>
          <a:p>
            <a:pPr>
              <a:buNone/>
            </a:pPr>
            <a:r>
              <a:rPr lang="en-US" sz="2800" smtClean="0"/>
              <a:t>   </a:t>
            </a:r>
          </a:p>
          <a:p>
            <a:pPr>
              <a:buNone/>
            </a:pP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dissolve">
                                      <p:cBhvr>
                                        <p:cTn id="40" dur="500"/>
                                        <p:tgtEl>
                                          <p:spTgt spid="3">
                                            <p:txEl>
                                              <p:pRg st="7" end="7"/>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dissolve">
                                      <p:cBhvr>
                                        <p:cTn id="43" dur="500"/>
                                        <p:tgtEl>
                                          <p:spTgt spid="3">
                                            <p:txEl>
                                              <p:pRg st="8" end="8"/>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dissolv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ceived\images (17).jpg"/>
          <p:cNvPicPr>
            <a:picLocks noChangeAspect="1" noChangeArrowheads="1"/>
          </p:cNvPicPr>
          <p:nvPr/>
        </p:nvPicPr>
        <p:blipFill>
          <a:blip r:embed="rId2"/>
          <a:srcRect/>
          <a:stretch>
            <a:fillRect/>
          </a:stretch>
        </p:blipFill>
        <p:spPr bwMode="auto">
          <a:xfrm>
            <a:off x="762000" y="838200"/>
            <a:ext cx="3657600" cy="5333999"/>
          </a:xfrm>
          <a:prstGeom prst="rect">
            <a:avLst/>
          </a:prstGeom>
          <a:noFill/>
        </p:spPr>
      </p:pic>
      <p:pic>
        <p:nvPicPr>
          <p:cNvPr id="5123" name="Picture 3" descr="F:\Received\images (54).jpg"/>
          <p:cNvPicPr>
            <a:picLocks noChangeAspect="1" noChangeArrowheads="1"/>
          </p:cNvPicPr>
          <p:nvPr/>
        </p:nvPicPr>
        <p:blipFill>
          <a:blip r:embed="rId3"/>
          <a:srcRect/>
          <a:stretch>
            <a:fillRect/>
          </a:stretch>
        </p:blipFill>
        <p:spPr bwMode="auto">
          <a:xfrm>
            <a:off x="4800600" y="838200"/>
            <a:ext cx="3657600" cy="525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Received\tải xuống (8).jpg"/>
          <p:cNvPicPr>
            <a:picLocks noChangeAspect="1" noChangeArrowheads="1"/>
          </p:cNvPicPr>
          <p:nvPr/>
        </p:nvPicPr>
        <p:blipFill>
          <a:blip r:embed="rId2"/>
          <a:srcRect/>
          <a:stretch>
            <a:fillRect/>
          </a:stretch>
        </p:blipFill>
        <p:spPr bwMode="auto">
          <a:xfrm>
            <a:off x="1" y="0"/>
            <a:ext cx="4495799" cy="6858000"/>
          </a:xfrm>
          <a:prstGeom prst="rect">
            <a:avLst/>
          </a:prstGeom>
          <a:noFill/>
        </p:spPr>
      </p:pic>
      <p:pic>
        <p:nvPicPr>
          <p:cNvPr id="2050" name="Picture 2" descr="F:\Received\images (18).jpg"/>
          <p:cNvPicPr>
            <a:picLocks noChangeAspect="1" noChangeArrowheads="1"/>
          </p:cNvPicPr>
          <p:nvPr/>
        </p:nvPicPr>
        <p:blipFill>
          <a:blip r:embed="rId3"/>
          <a:srcRect/>
          <a:stretch>
            <a:fillRect/>
          </a:stretch>
        </p:blipFill>
        <p:spPr bwMode="auto">
          <a:xfrm>
            <a:off x="4724400" y="0"/>
            <a:ext cx="4419600" cy="6858000"/>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258</TotalTime>
  <Words>412</Words>
  <Application>Microsoft Office PowerPoint</Application>
  <PresentationFormat>On-screen Show (4:3)</PresentationFormat>
  <Paragraphs>72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Welcome</cp:lastModifiedBy>
  <cp:revision>31</cp:revision>
  <dcterms:created xsi:type="dcterms:W3CDTF">2015-04-11T13:23:56Z</dcterms:created>
  <dcterms:modified xsi:type="dcterms:W3CDTF">2016-04-22T02:03:13Z</dcterms:modified>
</cp:coreProperties>
</file>